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media/audio1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14" r:id="rId1"/>
  </p:sldMasterIdLst>
  <p:sldIdLst>
    <p:sldId id="256" r:id="rId2"/>
    <p:sldId id="268" r:id="rId3"/>
    <p:sldId id="269" r:id="rId4"/>
    <p:sldId id="267" r:id="rId5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7EB"/>
    <a:srgbClr val="FBFC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65241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41590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7811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52574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3407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29426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79773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853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32916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3441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786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0289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71418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3516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42166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10799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585B9-CD9D-4D0E-B4B9-E7BAE28BC715}" type="datetimeFigureOut">
              <a:rPr lang="ar-IQ" smtClean="0"/>
              <a:t>05/12/1435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7106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Quiz 2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12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Fill the bellow table with suitable solubility term.</a:t>
            </a:r>
            <a:endParaRPr lang="ar-IQ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3004099"/>
              </p:ext>
            </p:extLst>
          </p:nvPr>
        </p:nvGraphicFramePr>
        <p:xfrm>
          <a:off x="2589213" y="2133600"/>
          <a:ext cx="8915400" cy="22250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971800"/>
                <a:gridCol w="2971800"/>
                <a:gridCol w="2971800"/>
              </a:tblGrid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Solubility term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Water solubility 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Item</a:t>
                      </a:r>
                      <a:endParaRPr lang="ar-IQ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IQ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16 mg/ml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i="0" dirty="0" smtClean="0"/>
                        <a:t>Caffeine </a:t>
                      </a:r>
                      <a:endParaRPr lang="ar-IQ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IQ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2kg/1000ml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Sucrose </a:t>
                      </a:r>
                      <a:endParaRPr lang="ar-IQ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IQ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8 mg/L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err="1" smtClean="0"/>
                        <a:t>Flurbiprofen</a:t>
                      </a:r>
                      <a:endParaRPr lang="ar-IQ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IQ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26.5 mg/ml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Atenolol</a:t>
                      </a:r>
                      <a:endParaRPr lang="ar-IQ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IQ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3430 mg/L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i="0" dirty="0" smtClean="0"/>
                        <a:t>Amoxicillin </a:t>
                      </a:r>
                      <a:endParaRPr lang="ar-IQ" i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" name="MS900388269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024252" y="5751116"/>
            <a:ext cx="144016" cy="144016"/>
          </a:xfrm>
          <a:prstGeom prst="rect">
            <a:avLst/>
          </a:prstGeom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532322" y="5710573"/>
            <a:ext cx="6659562" cy="25241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100000">
                <a:srgbClr val="FF3300"/>
              </a:gs>
            </a:gsLst>
            <a:lin ang="0" scaled="1"/>
          </a:gra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532322" y="5710573"/>
            <a:ext cx="6659562" cy="2524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592925" y="1945543"/>
            <a:ext cx="8911687" cy="2646878"/>
          </a:xfrm>
          <a:prstGeom prst="rect">
            <a:avLst/>
          </a:prstGeom>
          <a:solidFill>
            <a:srgbClr val="F4F7EB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GB" sz="16600" dirty="0"/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680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4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8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Answer</a:t>
            </a:r>
            <a:endParaRPr lang="ar-IQ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7795843"/>
              </p:ext>
            </p:extLst>
          </p:nvPr>
        </p:nvGraphicFramePr>
        <p:xfrm>
          <a:off x="2589213" y="2133600"/>
          <a:ext cx="8915400" cy="22250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971800"/>
                <a:gridCol w="2971800"/>
                <a:gridCol w="2971800"/>
              </a:tblGrid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Solubility term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Water solubility 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Item</a:t>
                      </a:r>
                      <a:endParaRPr lang="ar-IQ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Sparingly soluble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16 mg/ml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i="0" dirty="0" smtClean="0"/>
                        <a:t>Caffeine </a:t>
                      </a:r>
                      <a:endParaRPr lang="ar-IQ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Very soluble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2kg/1000ml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Sucrose </a:t>
                      </a:r>
                      <a:endParaRPr lang="ar-IQ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Practically insoluble</a:t>
                      </a:r>
                      <a:endParaRPr lang="ar-IQ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8 mg/L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err="1" smtClean="0"/>
                        <a:t>Flurbiprofen</a:t>
                      </a:r>
                      <a:endParaRPr lang="ar-IQ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Sparingly soluble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26.5 mg/ml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Atenolol</a:t>
                      </a:r>
                      <a:endParaRPr lang="ar-IQ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Slightly soluble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3430 mg/L</a:t>
                      </a:r>
                      <a:endParaRPr lang="ar-IQ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i="0" dirty="0" smtClean="0"/>
                        <a:t>Amoxicillin </a:t>
                      </a:r>
                      <a:endParaRPr lang="ar-IQ" i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458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luck</a:t>
            </a:r>
            <a:endParaRPr lang="ar-IQ" dirty="0"/>
          </a:p>
        </p:txBody>
      </p:sp>
      <p:pic>
        <p:nvPicPr>
          <p:cNvPr id="1026" name="Picture 2" descr="http://megahdwall.com/wp-content/uploads/2014/06/Red-Butiful-Flowers-Beautiful-Flower-3749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852" y="2120722"/>
            <a:ext cx="6045200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30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159</TotalTime>
  <Words>63</Words>
  <Application>Microsoft Office PowerPoint</Application>
  <PresentationFormat>Widescreen</PresentationFormat>
  <Paragraphs>36</Paragraphs>
  <Slides>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Century Gothic</vt:lpstr>
      <vt:lpstr>Tahoma</vt:lpstr>
      <vt:lpstr>Wingdings 3</vt:lpstr>
      <vt:lpstr>Wisp</vt:lpstr>
      <vt:lpstr>Quiz 2</vt:lpstr>
      <vt:lpstr>Fill the bellow table with suitable solubility term.</vt:lpstr>
      <vt:lpstr>Answer</vt:lpstr>
      <vt:lpstr>Good luck</vt:lpstr>
    </vt:vector>
  </TitlesOfParts>
  <Company>Naim Al Hussaini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Disperse Systems</dc:title>
  <dc:creator>Dr.Hasanain</dc:creator>
  <cp:lastModifiedBy>Dr.Hasanain</cp:lastModifiedBy>
  <cp:revision>22</cp:revision>
  <dcterms:created xsi:type="dcterms:W3CDTF">2014-09-22T04:00:36Z</dcterms:created>
  <dcterms:modified xsi:type="dcterms:W3CDTF">2014-09-29T04:33:08Z</dcterms:modified>
</cp:coreProperties>
</file>