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5" r:id="rId1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01/03/1437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01/03/1437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01/03/1437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01/03/1437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IQ" dirty="0" smtClean="0"/>
              <a:t>طول الفترة الضوئية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IQ" dirty="0" smtClean="0"/>
              <a:t>التربة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هي الطبقة السطحية من القشرة الارضية التي تنشأ بصورة مباشرة او غير مباشرة من عمليات </a:t>
            </a:r>
            <a:r>
              <a:rPr lang="ar-IQ" smtClean="0"/>
              <a:t>تفتت الصخور 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اقسام النباتات اعتمادا على الفترة الضوئية الحرجة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IQ" sz="2400" dirty="0" smtClean="0"/>
              <a:t>1- نباتات طويلة النهار:تزهر عندما تتعرض لفترات ضوئية يومية اطول من الفترة الضوئية الحرجة له كالقمح والشعير والشوفان واللفت والفجل الخ 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2- نباتات قصيرة </a:t>
            </a:r>
            <a:r>
              <a:rPr lang="ar-IQ" dirty="0" err="1" smtClean="0"/>
              <a:t>النهار </a:t>
            </a:r>
            <a:r>
              <a:rPr lang="ar-IQ" dirty="0" smtClean="0"/>
              <a:t>: وتزهر عند التعرض الى فترات ضوئية يومية اقصر من الفترة الضوئية الحرجة لها كالرز والذرة الصفراء والتبغ وفول </a:t>
            </a:r>
            <a:r>
              <a:rPr lang="ar-IQ" dirty="0" err="1" smtClean="0"/>
              <a:t>الصويا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3- نباتات معتدلة </a:t>
            </a:r>
            <a:r>
              <a:rPr lang="ar-IQ" dirty="0" err="1" smtClean="0"/>
              <a:t>النهار </a:t>
            </a:r>
            <a:r>
              <a:rPr lang="ar-IQ" dirty="0" smtClean="0"/>
              <a:t>: ليس لها فترة ضوئية حرجة اي ان </a:t>
            </a:r>
            <a:r>
              <a:rPr lang="ar-IQ" dirty="0" err="1" smtClean="0"/>
              <a:t>التزهير</a:t>
            </a:r>
            <a:r>
              <a:rPr lang="ar-IQ" dirty="0" smtClean="0"/>
              <a:t> ليس له علاقة بطول الفترة الضوئية </a:t>
            </a:r>
            <a:r>
              <a:rPr lang="ar-IQ" dirty="0" err="1" smtClean="0"/>
              <a:t>كالطماطة</a:t>
            </a:r>
            <a:r>
              <a:rPr lang="ar-IQ" dirty="0" smtClean="0"/>
              <a:t> وعباد الشمس والقطن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IQ" dirty="0" smtClean="0"/>
              <a:t>الفعاليات </a:t>
            </a:r>
            <a:r>
              <a:rPr lang="ar-IQ" dirty="0" err="1" smtClean="0"/>
              <a:t>الفسلجية</a:t>
            </a:r>
            <a:r>
              <a:rPr lang="ar-IQ" dirty="0" smtClean="0"/>
              <a:t> </a:t>
            </a:r>
            <a:r>
              <a:rPr lang="ar-IQ" dirty="0" err="1" smtClean="0"/>
              <a:t>اوالمظهرية</a:t>
            </a:r>
            <a:r>
              <a:rPr lang="ar-IQ" dirty="0" smtClean="0"/>
              <a:t> التي لها علاقة بالضوء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IQ" dirty="0" smtClean="0"/>
              <a:t>البناء الضوئي </a:t>
            </a:r>
          </a:p>
          <a:p>
            <a:r>
              <a:rPr lang="ar-IQ" dirty="0" smtClean="0"/>
              <a:t>الانبات </a:t>
            </a:r>
          </a:p>
          <a:p>
            <a:r>
              <a:rPr lang="ar-IQ" dirty="0" smtClean="0"/>
              <a:t>تكوين </a:t>
            </a:r>
            <a:r>
              <a:rPr lang="ar-IQ" dirty="0" err="1" smtClean="0"/>
              <a:t>اليخضور</a:t>
            </a:r>
            <a:r>
              <a:rPr lang="ar-IQ" dirty="0" smtClean="0"/>
              <a:t> </a:t>
            </a:r>
          </a:p>
          <a:p>
            <a:r>
              <a:rPr lang="ar-IQ" dirty="0" smtClean="0"/>
              <a:t>تكوين </a:t>
            </a:r>
            <a:r>
              <a:rPr lang="ar-IQ" dirty="0" err="1" smtClean="0"/>
              <a:t>الهرمونات</a:t>
            </a:r>
            <a:r>
              <a:rPr lang="ar-IQ" dirty="0" smtClean="0"/>
              <a:t> </a:t>
            </a:r>
          </a:p>
          <a:p>
            <a:r>
              <a:rPr lang="ar-IQ" dirty="0" smtClean="0"/>
              <a:t>نمو الاوراق وتشريحها</a:t>
            </a:r>
          </a:p>
          <a:p>
            <a:r>
              <a:rPr lang="ar-IQ" dirty="0" err="1" smtClean="0"/>
              <a:t>التواقت</a:t>
            </a:r>
            <a:r>
              <a:rPr lang="ar-IQ" dirty="0" smtClean="0"/>
              <a:t> الضوئي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115</Words>
  <Application>Microsoft Office PowerPoint</Application>
  <PresentationFormat>عرض على الشاشة (3:4)‏</PresentationFormat>
  <Paragraphs>14</Paragraphs>
  <Slides>12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3" baseType="lpstr">
      <vt:lpstr>سمة Office</vt:lpstr>
      <vt:lpstr>طول الفترة الضوئية</vt:lpstr>
      <vt:lpstr>اقسام النباتات اعتمادا على الفترة الضوئية الحرجة</vt:lpstr>
      <vt:lpstr>الشريحة 3</vt:lpstr>
      <vt:lpstr>الشريحة 4</vt:lpstr>
      <vt:lpstr>الشريحة 5</vt:lpstr>
      <vt:lpstr>الشريحة 6</vt:lpstr>
      <vt:lpstr>الشريحة 7</vt:lpstr>
      <vt:lpstr>الفعاليات الفسلجية اوالمظهرية التي لها علاقة بالضوء</vt:lpstr>
      <vt:lpstr>الشريحة 9</vt:lpstr>
      <vt:lpstr>الشريحة 10</vt:lpstr>
      <vt:lpstr>الشريحة 11</vt:lpstr>
      <vt:lpstr>التربة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طول الفترة الضوئية</dc:title>
  <dc:creator>Home HP</dc:creator>
  <cp:lastModifiedBy>Home HP</cp:lastModifiedBy>
  <cp:revision>2</cp:revision>
  <dcterms:created xsi:type="dcterms:W3CDTF">2015-12-12T10:38:52Z</dcterms:created>
  <dcterms:modified xsi:type="dcterms:W3CDTF">2015-12-12T10:53:35Z</dcterms:modified>
</cp:coreProperties>
</file>