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07/04/1437</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pPr/>
              <a:t>07/04/1437</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IQ" dirty="0" smtClean="0"/>
              <a:t>قوانين التحمل</a:t>
            </a:r>
            <a:endParaRPr lang="en-US" dirty="0"/>
          </a:p>
        </p:txBody>
      </p:sp>
      <p:sp>
        <p:nvSpPr>
          <p:cNvPr id="3" name="عنوان فرعي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قانون ليبج للحد الادنى</a:t>
            </a:r>
            <a:endParaRPr lang="en-US" dirty="0"/>
          </a:p>
        </p:txBody>
      </p:sp>
      <p:sp>
        <p:nvSpPr>
          <p:cNvPr id="3" name="عنصر نائب للمحتوى 2"/>
          <p:cNvSpPr>
            <a:spLocks noGrp="1"/>
          </p:cNvSpPr>
          <p:nvPr>
            <p:ph idx="1"/>
          </p:nvPr>
        </p:nvSpPr>
        <p:spPr/>
        <p:txBody>
          <a:bodyPr/>
          <a:lstStyle/>
          <a:p>
            <a:r>
              <a:rPr lang="ar-IQ" dirty="0" smtClean="0"/>
              <a:t>وينص على ان المواد الاساسية المتوافرة في مواطن تواجد الكائن الحي بكميات ضئيلة تقترب مقاديرها من الحد الادنى الحرج الضروري للكائن الحي في حياته ونموه تكون هي العامل المحدد لذلك لكائن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قانون </a:t>
            </a:r>
            <a:r>
              <a:rPr lang="ar-IQ" dirty="0" err="1" smtClean="0"/>
              <a:t>شلفورد</a:t>
            </a:r>
            <a:r>
              <a:rPr lang="ar-IQ" dirty="0" smtClean="0"/>
              <a:t> للحد الاعلى</a:t>
            </a:r>
            <a:endParaRPr lang="en-US" dirty="0"/>
          </a:p>
        </p:txBody>
      </p:sp>
      <p:sp>
        <p:nvSpPr>
          <p:cNvPr id="3" name="عنصر نائب للمحتوى 2"/>
          <p:cNvSpPr>
            <a:spLocks noGrp="1"/>
          </p:cNvSpPr>
          <p:nvPr>
            <p:ph idx="1"/>
          </p:nvPr>
        </p:nvSpPr>
        <p:spPr/>
        <p:txBody>
          <a:bodyPr/>
          <a:lstStyle/>
          <a:p>
            <a:r>
              <a:rPr lang="ar-IQ" dirty="0" smtClean="0"/>
              <a:t>وينص على ان بقاء او عدم بقاء الكائن في منطقة ما يعتمد على عدد من العوامل المتداخلة والمعقدة وان زيادة كمية او نسبة اي من لعوامل لتقترب من حدود تحمل الكائن الحي تحدد بقاءه</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نتائج تطبيقات قانون </a:t>
            </a:r>
            <a:r>
              <a:rPr lang="ar-IQ" dirty="0" err="1" smtClean="0"/>
              <a:t>شلفورد</a:t>
            </a:r>
            <a:endParaRPr lang="en-US" dirty="0"/>
          </a:p>
        </p:txBody>
      </p:sp>
      <p:sp>
        <p:nvSpPr>
          <p:cNvPr id="3" name="عنصر نائب للمحتوى 2"/>
          <p:cNvSpPr>
            <a:spLocks noGrp="1"/>
          </p:cNvSpPr>
          <p:nvPr>
            <p:ph idx="1"/>
          </p:nvPr>
        </p:nvSpPr>
        <p:spPr/>
        <p:txBody>
          <a:bodyPr/>
          <a:lstStyle/>
          <a:p>
            <a:r>
              <a:rPr lang="ar-IQ" dirty="0" smtClean="0"/>
              <a:t>1- الكائنات الاكثر انتشارا هي الكائنات ذات التحمل الواسع لجميع العوامل</a:t>
            </a:r>
          </a:p>
          <a:p>
            <a:r>
              <a:rPr lang="ar-IQ" dirty="0" smtClean="0"/>
              <a:t>2- يمكن ان يمتلك الكائن مدى تحمل واسع لعامل ما ومدى ضيق لعامل اخر</a:t>
            </a:r>
          </a:p>
          <a:p>
            <a:r>
              <a:rPr lang="ar-IQ" dirty="0" smtClean="0"/>
              <a:t>3- ان </a:t>
            </a:r>
            <a:r>
              <a:rPr lang="ar-IQ" dirty="0" err="1" smtClean="0"/>
              <a:t>تاثر</a:t>
            </a:r>
            <a:r>
              <a:rPr lang="ar-IQ" dirty="0" smtClean="0"/>
              <a:t> الكائن بعامل مدى قد يؤثر على تحمله لعامل اخر</a:t>
            </a:r>
          </a:p>
          <a:p>
            <a:r>
              <a:rPr lang="ar-IQ" dirty="0" smtClean="0"/>
              <a:t>4- فترة التكاثر فترة حرجة بالقياس لمراحل النضج</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IQ" dirty="0" smtClean="0"/>
              <a:t>الجمع بين العاملين</a:t>
            </a:r>
            <a:endParaRPr lang="en-US" dirty="0"/>
          </a:p>
        </p:txBody>
      </p:sp>
      <p:sp>
        <p:nvSpPr>
          <p:cNvPr id="3" name="عنصر نائب للمحتوى 2"/>
          <p:cNvSpPr>
            <a:spLocks noGrp="1"/>
          </p:cNvSpPr>
          <p:nvPr>
            <p:ph idx="1"/>
          </p:nvPr>
        </p:nvSpPr>
        <p:spPr/>
        <p:txBody>
          <a:bodyPr/>
          <a:lstStyle/>
          <a:p>
            <a:r>
              <a:rPr lang="ar-IQ" dirty="0" smtClean="0"/>
              <a:t>وينص على ان بقاء او عدم بقاء الكائن الحي يعتمد على جملة من الظروف والعوامل وان اي منها اذا اقترب من حدود التحمل او تعداه يقال عنه انه عامل محدد لذلك الكائن</a:t>
            </a:r>
            <a:endParaRPr lang="en-US" dirty="0"/>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159</Words>
  <Application>Microsoft Office PowerPoint</Application>
  <PresentationFormat>عرض على الشاشة (3:4)‏</PresentationFormat>
  <Paragraphs>12</Paragraphs>
  <Slides>5</Slides>
  <Notes>0</Notes>
  <HiddenSlides>0</HiddenSlides>
  <MMClips>0</MMClips>
  <ScaleCrop>false</ScaleCrop>
  <HeadingPairs>
    <vt:vector size="4" baseType="variant">
      <vt:variant>
        <vt:lpstr>سمة</vt:lpstr>
      </vt:variant>
      <vt:variant>
        <vt:i4>1</vt:i4>
      </vt:variant>
      <vt:variant>
        <vt:lpstr>عناوين الشرائح</vt:lpstr>
      </vt:variant>
      <vt:variant>
        <vt:i4>5</vt:i4>
      </vt:variant>
    </vt:vector>
  </HeadingPairs>
  <TitlesOfParts>
    <vt:vector size="6" baseType="lpstr">
      <vt:lpstr>سمة Office</vt:lpstr>
      <vt:lpstr>قوانين التحمل</vt:lpstr>
      <vt:lpstr>قانون ليبج للحد الادنى</vt:lpstr>
      <vt:lpstr>قانون شلفورد للحد الاعلى</vt:lpstr>
      <vt:lpstr>نتائج تطبيقات قانون شلفورد</vt:lpstr>
      <vt:lpstr>الجمع بين العاملين</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قوانين لتحمل</dc:title>
  <dc:creator>Home HP</dc:creator>
  <cp:lastModifiedBy>Home HP</cp:lastModifiedBy>
  <cp:revision>2</cp:revision>
  <dcterms:created xsi:type="dcterms:W3CDTF">2016-01-17T16:47:45Z</dcterms:created>
  <dcterms:modified xsi:type="dcterms:W3CDTF">2016-01-17T16:58:51Z</dcterms:modified>
</cp:coreProperties>
</file>