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25/02/1438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الانتاجية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طرق قياس الانتاجية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طريقة </a:t>
            </a:r>
            <a:r>
              <a:rPr lang="ar-IQ" dirty="0" err="1" smtClean="0"/>
              <a:t>الحصاد </a:t>
            </a:r>
            <a:r>
              <a:rPr lang="ar-IQ" dirty="0" smtClean="0"/>
              <a:t>: </a:t>
            </a:r>
            <a:r>
              <a:rPr lang="ar-IQ" dirty="0" err="1" smtClean="0"/>
              <a:t>تتلائم</a:t>
            </a:r>
            <a:r>
              <a:rPr lang="ar-IQ" dirty="0" smtClean="0"/>
              <a:t> مع المجتمعات الارضية ومجتمعات المياه الضحلة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2- طرق تحليل الغاز </a:t>
            </a:r>
            <a:r>
              <a:rPr lang="ar-IQ" dirty="0" err="1" smtClean="0"/>
              <a:t>كالاوكسجين</a:t>
            </a:r>
            <a:r>
              <a:rPr lang="ar-IQ" dirty="0" smtClean="0"/>
              <a:t> او ثنائي </a:t>
            </a:r>
            <a:r>
              <a:rPr lang="ar-IQ" dirty="0" err="1" smtClean="0"/>
              <a:t>اوكسيد</a:t>
            </a:r>
            <a:r>
              <a:rPr lang="ar-IQ" dirty="0" smtClean="0"/>
              <a:t> </a:t>
            </a:r>
            <a:r>
              <a:rPr lang="ar-IQ" dirty="0" err="1" smtClean="0"/>
              <a:t>الكاربون</a:t>
            </a:r>
            <a:r>
              <a:rPr lang="ar-IQ" smtClean="0"/>
              <a:t>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ينقسم الانتاج الحيوي الى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الانتاجية </a:t>
            </a:r>
            <a:r>
              <a:rPr lang="ar-IQ" dirty="0" err="1" smtClean="0"/>
              <a:t>الاولية </a:t>
            </a:r>
            <a:r>
              <a:rPr lang="ar-IQ" dirty="0" smtClean="0"/>
              <a:t>: وفيها تتحول الطاقة الضوئية الى طاقة كيميائية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2- الانتاجية </a:t>
            </a:r>
            <a:r>
              <a:rPr lang="ar-IQ" dirty="0" err="1" smtClean="0"/>
              <a:t>الثانوية </a:t>
            </a:r>
            <a:r>
              <a:rPr lang="ar-IQ" dirty="0" smtClean="0"/>
              <a:t>: وفيها تتحول الطاقة الكيميائية الى طاقة كيميائية اخرى او طاقة نمو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النباتات</a:t>
            </a:r>
          </a:p>
          <a:p>
            <a:r>
              <a:rPr lang="ar-IQ" dirty="0" smtClean="0"/>
              <a:t>بكتريا البناء </a:t>
            </a:r>
            <a:r>
              <a:rPr lang="ar-IQ" dirty="0" err="1" smtClean="0"/>
              <a:t>الكيمياوي</a:t>
            </a:r>
            <a:endParaRPr lang="ar-IQ" dirty="0" smtClean="0"/>
          </a:p>
          <a:p>
            <a:r>
              <a:rPr lang="ar-IQ" dirty="0" smtClean="0"/>
              <a:t>بكتريا البناء الضوئي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التقدير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الوزن</a:t>
            </a:r>
          </a:p>
          <a:p>
            <a:r>
              <a:rPr lang="ar-IQ" dirty="0" smtClean="0"/>
              <a:t>الديدان 4617</a:t>
            </a:r>
          </a:p>
          <a:p>
            <a:r>
              <a:rPr lang="ar-IQ" dirty="0" smtClean="0"/>
              <a:t>الفئران 5163</a:t>
            </a:r>
          </a:p>
          <a:p>
            <a:r>
              <a:rPr lang="ar-IQ" dirty="0" smtClean="0"/>
              <a:t>الطحالب 4100</a:t>
            </a:r>
          </a:p>
          <a:p>
            <a:r>
              <a:rPr lang="ar-IQ" dirty="0" smtClean="0"/>
              <a:t>البذور 5065</a:t>
            </a:r>
          </a:p>
          <a:p>
            <a:r>
              <a:rPr lang="ar-IQ" dirty="0" smtClean="0"/>
              <a:t>السيقان 4867</a:t>
            </a:r>
          </a:p>
          <a:p>
            <a:r>
              <a:rPr lang="ar-IQ" dirty="0" smtClean="0"/>
              <a:t>الجذور 4720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المحصول </a:t>
            </a:r>
            <a:r>
              <a:rPr lang="ar-IQ" dirty="0" err="1" smtClean="0"/>
              <a:t>القائم </a:t>
            </a:r>
            <a:r>
              <a:rPr lang="ar-IQ" dirty="0" smtClean="0"/>
              <a:t>: مجموع الكتلة الحية في اي لحظة معينة </a:t>
            </a:r>
          </a:p>
          <a:p>
            <a:r>
              <a:rPr lang="ar-IQ" dirty="0" smtClean="0"/>
              <a:t>المحصول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تتضمن الانتاجية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الانتاجية الاولية والتي تقسم الى </a:t>
            </a:r>
          </a:p>
          <a:p>
            <a:r>
              <a:rPr lang="ar-IQ" dirty="0" smtClean="0"/>
              <a:t>أ- الانتاجية الاولية الاجمالية </a:t>
            </a:r>
            <a:r>
              <a:rPr lang="ar-IQ" dirty="0" smtClean="0"/>
              <a:t>وهي المجموع الكلي للضوء المثبت خلال عملية البناء الضوئي </a:t>
            </a:r>
            <a:endParaRPr lang="ar-IQ" dirty="0" smtClean="0"/>
          </a:p>
          <a:p>
            <a:r>
              <a:rPr lang="ar-IQ" dirty="0" smtClean="0"/>
              <a:t>ب- الانتاجية الاولية الصافية </a:t>
            </a:r>
            <a:r>
              <a:rPr lang="ar-IQ" dirty="0" smtClean="0"/>
              <a:t>وهي الجزء من الطاقة الذي يكون جاهزا لاستخدامات اخرى كالنمو والتكاثر</a:t>
            </a:r>
          </a:p>
          <a:p>
            <a:r>
              <a:rPr lang="ar-IQ" dirty="0" smtClean="0"/>
              <a:t>الانتاجية </a:t>
            </a:r>
            <a:r>
              <a:rPr lang="ar-IQ" dirty="0" err="1" smtClean="0"/>
              <a:t>الاجمالية </a:t>
            </a:r>
            <a:r>
              <a:rPr lang="ar-IQ" dirty="0" smtClean="0"/>
              <a:t>= الانتاجية </a:t>
            </a:r>
            <a:r>
              <a:rPr lang="ar-IQ" dirty="0" err="1" smtClean="0"/>
              <a:t>الصافية </a:t>
            </a:r>
            <a:r>
              <a:rPr lang="ar-IQ" dirty="0" smtClean="0"/>
              <a:t>+التنفس</a:t>
            </a:r>
            <a:endParaRPr lang="ar-IQ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2- الانتاجية الثانوية وتقسم الى </a:t>
            </a:r>
          </a:p>
          <a:p>
            <a:r>
              <a:rPr lang="ar-IQ" dirty="0" smtClean="0"/>
              <a:t>أ- الانتاجية الاجمالية الثانوية</a:t>
            </a:r>
          </a:p>
          <a:p>
            <a:r>
              <a:rPr lang="ar-IQ" dirty="0" smtClean="0"/>
              <a:t>ب- الانتاجية الصافية الثانوية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العوامل المؤثرة في الانتاجية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عملية البناء الضوئي</a:t>
            </a:r>
          </a:p>
          <a:p>
            <a:r>
              <a:rPr lang="ar-IQ" dirty="0" smtClean="0"/>
              <a:t>2- نوع النبات </a:t>
            </a:r>
          </a:p>
          <a:p>
            <a:r>
              <a:rPr lang="ar-IQ" dirty="0" smtClean="0"/>
              <a:t>3- الضوء الساقط وشدته</a:t>
            </a:r>
          </a:p>
          <a:p>
            <a:r>
              <a:rPr lang="ar-IQ" dirty="0" smtClean="0"/>
              <a:t>4-درجة الحرارة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159</Words>
  <Application>Microsoft Office PowerPoint</Application>
  <PresentationFormat>عرض على الشاشة (3:4)‏</PresentationFormat>
  <Paragraphs>33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الانتاجية</vt:lpstr>
      <vt:lpstr>ينقسم الانتاج الحيوي الى</vt:lpstr>
      <vt:lpstr>الشريحة 3</vt:lpstr>
      <vt:lpstr>الشريحة 4</vt:lpstr>
      <vt:lpstr>التقدير</vt:lpstr>
      <vt:lpstr>الشريحة 6</vt:lpstr>
      <vt:lpstr>تتضمن الانتاجية </vt:lpstr>
      <vt:lpstr>الشريحة 8</vt:lpstr>
      <vt:lpstr>العوامل المؤثرة في الانتاجية </vt:lpstr>
      <vt:lpstr>طرق قياس الانتاجية 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الانتاجية</dc:title>
  <dc:creator>Home HP</dc:creator>
  <cp:lastModifiedBy>Home HP</cp:lastModifiedBy>
  <cp:revision>5</cp:revision>
  <dcterms:created xsi:type="dcterms:W3CDTF">2016-01-17T16:27:00Z</dcterms:created>
  <dcterms:modified xsi:type="dcterms:W3CDTF">2016-11-25T09:54:01Z</dcterms:modified>
</cp:coreProperties>
</file>