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السلاسل الغذائية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تتضمن السلسلة الغذائية ما يلي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الانتاج وفيه تتكون المواد العضوية من خلال عملية البناء الضوئي للنباتات والطحالب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2-الاستهلاك </a:t>
            </a:r>
            <a:r>
              <a:rPr lang="ar-IQ" dirty="0" smtClean="0"/>
              <a:t>: وفيه تستخدم المواد العضوية المنتجة </a:t>
            </a:r>
            <a:r>
              <a:rPr lang="ar-IQ" dirty="0" err="1" smtClean="0"/>
              <a:t>لاعادة</a:t>
            </a:r>
            <a:r>
              <a:rPr lang="ar-IQ" dirty="0" smtClean="0"/>
              <a:t> تكوينها او تكوين مركبات عضوية اعقد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3- التحلل  وفيه تكسر المواد العضوية الى مركبات ابسط يمكن استخدامها مرة اخرى في السلسلة الغذائية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ان تحول الطاقة عن طريق السلسلة الغذائية في الكائنات في النظام البيئي يؤدي الى فقدان </a:t>
            </a:r>
            <a:r>
              <a:rPr lang="ar-IQ" dirty="0" err="1" smtClean="0"/>
              <a:t>80-90 </a:t>
            </a:r>
            <a:r>
              <a:rPr lang="ar-IQ" dirty="0" smtClean="0"/>
              <a:t>% من الطاقة الكامنة على شكل حرارة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انواع السلاسل الغذائية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السلسلة الغذائية الرعوية  وفيها تنتقل الطاقة من النباتات الى العشبيات واللحميات كما يحدث في البحيرات والبرك </a:t>
            </a:r>
            <a:r>
              <a:rPr lang="ar-IQ" dirty="0" err="1" smtClean="0"/>
              <a:t>والاراضي</a:t>
            </a:r>
            <a:r>
              <a:rPr lang="ar-IQ" dirty="0" smtClean="0"/>
              <a:t> الزراعية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ar-IQ" dirty="0" smtClean="0"/>
              <a:t>2- السلسلة الغذائية </a:t>
            </a:r>
            <a:r>
              <a:rPr lang="ar-IQ" dirty="0" err="1" smtClean="0"/>
              <a:t>الحتاتية</a:t>
            </a:r>
            <a:r>
              <a:rPr lang="ar-IQ" dirty="0" smtClean="0"/>
              <a:t> وفيها تمر معظم الطاقة المنتجة الى الكائنات </a:t>
            </a:r>
            <a:r>
              <a:rPr lang="ar-IQ" smtClean="0"/>
              <a:t>الاخرى كالمفصليات والمحللات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عرض على الشاشة (3:4)‏</PresentationFormat>
  <Paragraphs>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السلاسل الغذائية</vt:lpstr>
      <vt:lpstr>تتضمن السلسلة الغذائية ما يلي</vt:lpstr>
      <vt:lpstr>الشريحة 3</vt:lpstr>
      <vt:lpstr>الشريحة 4</vt:lpstr>
      <vt:lpstr>الشريحة 5</vt:lpstr>
      <vt:lpstr>انواع السلاسل الغذائية 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السلاسل الغذائية</dc:title>
  <dc:creator>Home HP</dc:creator>
  <cp:lastModifiedBy>Home HP</cp:lastModifiedBy>
  <cp:revision>3</cp:revision>
  <dcterms:created xsi:type="dcterms:W3CDTF">2016-01-17T16:15:58Z</dcterms:created>
  <dcterms:modified xsi:type="dcterms:W3CDTF">2016-01-17T16:26:54Z</dcterms:modified>
</cp:coreProperties>
</file>