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8" r:id="rId10"/>
    <p:sldId id="269" r:id="rId11"/>
    <p:sldId id="263" r:id="rId12"/>
    <p:sldId id="271" r:id="rId13"/>
    <p:sldId id="272" r:id="rId14"/>
    <p:sldId id="264" r:id="rId15"/>
    <p:sldId id="265" r:id="rId16"/>
    <p:sldId id="266" r:id="rId17"/>
    <p:sldId id="267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22/01/1438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ar-IQ" sz="3200" smtClean="0"/>
              <a:t>الدورات الكيميائية الارضية الحياتية</a:t>
            </a:r>
            <a:endParaRPr lang="en-US" sz="32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584776" cy="3865984"/>
          </a:xfrm>
        </p:spPr>
        <p:txBody>
          <a:bodyPr/>
          <a:lstStyle/>
          <a:p>
            <a:r>
              <a:rPr lang="ar-IQ" smtClean="0"/>
              <a:t>هي دوران العناصر الكيميائية وبضمنها الضرورية في البيئة الحياتية بممرات خاصة من البيئة الى الكائنات ومن ثم الى البيئة </a:t>
            </a:r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عليا\''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5112568" cy="2673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البكتريا مثل البكتريا هوائية المعيشة </a:t>
            </a:r>
            <a:r>
              <a:rPr lang="en-US" i="1" dirty="0" err="1" smtClean="0"/>
              <a:t>Azatobacter</a:t>
            </a:r>
            <a:r>
              <a:rPr lang="ar-IQ" i="1" dirty="0" smtClean="0"/>
              <a:t> </a:t>
            </a:r>
            <a:r>
              <a:rPr lang="ar-IQ" dirty="0" smtClean="0"/>
              <a:t>والبكتريا </a:t>
            </a:r>
            <a:r>
              <a:rPr lang="ar-IQ" dirty="0" err="1" smtClean="0"/>
              <a:t>اللاهوائية</a:t>
            </a:r>
            <a:r>
              <a:rPr lang="ar-IQ" dirty="0" smtClean="0"/>
              <a:t> </a:t>
            </a:r>
            <a:r>
              <a:rPr lang="en-US" i="1" dirty="0" smtClean="0"/>
              <a:t>Clostridium</a:t>
            </a:r>
            <a:r>
              <a:rPr lang="ar-IQ" i="1" dirty="0" smtClean="0"/>
              <a:t> </a:t>
            </a:r>
            <a:endParaRPr lang="ar-IQ" dirty="0" smtClean="0"/>
          </a:p>
          <a:p>
            <a:r>
              <a:rPr lang="ar-IQ" i="1" dirty="0" smtClean="0"/>
              <a:t>الطحالب الخضراء </a:t>
            </a:r>
            <a:r>
              <a:rPr lang="ar-IQ" i="1" dirty="0" err="1" smtClean="0"/>
              <a:t>المزرقة</a:t>
            </a:r>
            <a:endParaRPr lang="en-US" i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Azatobacter</a:t>
            </a:r>
            <a:endParaRPr lang="en-US" dirty="0"/>
          </a:p>
        </p:txBody>
      </p:sp>
      <p:pic>
        <p:nvPicPr>
          <p:cNvPr id="4098" name="Picture 2" descr="C:\Users\Home HP\Downloads\عليا\;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583222" cy="3086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Clostridium</a:t>
            </a:r>
            <a:endParaRPr lang="en-US" dirty="0"/>
          </a:p>
        </p:txBody>
      </p:sp>
      <p:pic>
        <p:nvPicPr>
          <p:cNvPr id="5122" name="Picture 2" descr="C:\Users\Home HP\Downloads\عليا\.,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348881"/>
            <a:ext cx="5616623" cy="2376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ثانيا </a:t>
            </a:r>
            <a:r>
              <a:rPr lang="ar-IQ" dirty="0" smtClean="0"/>
              <a:t>: تكوين </a:t>
            </a:r>
            <a:r>
              <a:rPr lang="ar-IQ" dirty="0" err="1" smtClean="0"/>
              <a:t>المونيا</a:t>
            </a:r>
            <a:r>
              <a:rPr lang="ar-IQ" dirty="0" smtClean="0"/>
              <a:t> (</a:t>
            </a:r>
            <a:r>
              <a:rPr lang="ar-IQ" dirty="0" err="1" smtClean="0"/>
              <a:t>النشدرة)</a:t>
            </a:r>
            <a:r>
              <a:rPr lang="ar-IQ" dirty="0" smtClean="0"/>
              <a:t> </a:t>
            </a:r>
            <a:r>
              <a:rPr lang="en-US" dirty="0" err="1" smtClean="0"/>
              <a:t>Ammonication</a:t>
            </a:r>
            <a:endParaRPr lang="ar-IQ" dirty="0" smtClean="0"/>
          </a:p>
          <a:p>
            <a:r>
              <a:rPr lang="ar-IQ" dirty="0" smtClean="0"/>
              <a:t>عملية تحويل المركبات العضوية </a:t>
            </a:r>
            <a:r>
              <a:rPr lang="ar-IQ" dirty="0" err="1" smtClean="0"/>
              <a:t>النتروجينية</a:t>
            </a:r>
            <a:r>
              <a:rPr lang="ar-IQ" dirty="0" smtClean="0"/>
              <a:t> الى مركبات </a:t>
            </a:r>
            <a:r>
              <a:rPr lang="ar-IQ" dirty="0" err="1" smtClean="0"/>
              <a:t>نتروجينية</a:t>
            </a:r>
            <a:r>
              <a:rPr lang="ar-IQ" dirty="0" smtClean="0"/>
              <a:t> غير عضوية</a:t>
            </a:r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ثالثا </a:t>
            </a:r>
            <a:r>
              <a:rPr lang="ar-IQ" dirty="0" smtClean="0"/>
              <a:t>– تكوين </a:t>
            </a:r>
            <a:r>
              <a:rPr lang="ar-IQ" dirty="0" err="1" smtClean="0"/>
              <a:t>النترات</a:t>
            </a:r>
            <a:r>
              <a:rPr lang="ar-IQ" dirty="0" smtClean="0"/>
              <a:t> ( </a:t>
            </a:r>
            <a:r>
              <a:rPr lang="ar-IQ" dirty="0" err="1" smtClean="0"/>
              <a:t>النترجة)</a:t>
            </a:r>
            <a:r>
              <a:rPr lang="ar-IQ" dirty="0" smtClean="0"/>
              <a:t> </a:t>
            </a:r>
            <a:r>
              <a:rPr lang="en-US" dirty="0" smtClean="0"/>
              <a:t>Nitrification </a:t>
            </a:r>
            <a:r>
              <a:rPr lang="ar-IQ" dirty="0" smtClean="0"/>
              <a:t> </a:t>
            </a:r>
          </a:p>
          <a:p>
            <a:r>
              <a:rPr lang="ar-IQ" dirty="0" smtClean="0"/>
              <a:t>هي عملية تحويل </a:t>
            </a:r>
            <a:r>
              <a:rPr lang="ar-IQ" dirty="0" err="1" smtClean="0"/>
              <a:t>الامونيا</a:t>
            </a:r>
            <a:r>
              <a:rPr lang="ar-IQ" dirty="0" smtClean="0"/>
              <a:t> الى </a:t>
            </a:r>
            <a:r>
              <a:rPr lang="ar-IQ" dirty="0" err="1" smtClean="0"/>
              <a:t>نترات</a:t>
            </a:r>
            <a:r>
              <a:rPr lang="ar-IQ" dirty="0" smtClean="0"/>
              <a:t> </a:t>
            </a:r>
            <a:endParaRPr lang="en-US" dirty="0" smtClean="0"/>
          </a:p>
          <a:p>
            <a:r>
              <a:rPr lang="ar-IQ" dirty="0" smtClean="0"/>
              <a:t>تقوم بكتريا </a:t>
            </a:r>
            <a:r>
              <a:rPr lang="en-US" i="1" dirty="0" err="1" smtClean="0"/>
              <a:t>Nitrosomonas</a:t>
            </a:r>
            <a:r>
              <a:rPr lang="ar-IQ" i="1" dirty="0" smtClean="0"/>
              <a:t> </a:t>
            </a:r>
            <a:r>
              <a:rPr lang="ar-IQ" dirty="0" smtClean="0"/>
              <a:t>بتحويل </a:t>
            </a:r>
            <a:r>
              <a:rPr lang="ar-IQ" dirty="0" err="1" smtClean="0"/>
              <a:t>الامونيا</a:t>
            </a:r>
            <a:r>
              <a:rPr lang="ar-IQ" dirty="0" smtClean="0"/>
              <a:t> الى </a:t>
            </a:r>
            <a:r>
              <a:rPr lang="ar-IQ" dirty="0" err="1" smtClean="0"/>
              <a:t>نتريت</a:t>
            </a:r>
            <a:r>
              <a:rPr lang="ar-IQ" dirty="0" smtClean="0"/>
              <a:t> وهو مركب سام</a:t>
            </a:r>
          </a:p>
          <a:p>
            <a:r>
              <a:rPr lang="ar-IQ" dirty="0" smtClean="0"/>
              <a:t>تقوم بكتريا </a:t>
            </a:r>
            <a:r>
              <a:rPr lang="en-US" dirty="0" err="1" smtClean="0"/>
              <a:t>Nitrobacter</a:t>
            </a:r>
            <a:r>
              <a:rPr lang="ar-IQ" dirty="0" smtClean="0"/>
              <a:t> بتحويل </a:t>
            </a:r>
            <a:r>
              <a:rPr lang="ar-IQ" dirty="0" err="1" smtClean="0"/>
              <a:t>النتريت</a:t>
            </a:r>
            <a:r>
              <a:rPr lang="ar-IQ" dirty="0" smtClean="0"/>
              <a:t> الى </a:t>
            </a:r>
            <a:r>
              <a:rPr lang="ar-IQ" dirty="0" err="1" smtClean="0"/>
              <a:t>نترات</a:t>
            </a:r>
            <a:r>
              <a:rPr lang="ar-IQ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تكوين غاز النتروجين </a:t>
            </a:r>
            <a:r>
              <a:rPr lang="en-US" dirty="0" err="1" smtClean="0"/>
              <a:t>Denitrification</a:t>
            </a:r>
            <a:r>
              <a:rPr lang="ar-IQ" dirty="0" smtClean="0"/>
              <a:t> </a:t>
            </a:r>
          </a:p>
          <a:p>
            <a:r>
              <a:rPr lang="ar-IQ" dirty="0" smtClean="0"/>
              <a:t>تتم بواسطة بعض انواع البكتريا مثل </a:t>
            </a:r>
            <a:r>
              <a:rPr lang="en-US" i="1" dirty="0" smtClean="0"/>
              <a:t>Pseudomonas</a:t>
            </a:r>
            <a:r>
              <a:rPr lang="ar-IQ" i="1" dirty="0" smtClean="0"/>
              <a:t> </a:t>
            </a:r>
            <a:endParaRPr lang="en-US" i="1" dirty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الدورات </a:t>
            </a:r>
            <a:r>
              <a:rPr lang="ar-IQ" dirty="0" err="1" smtClean="0"/>
              <a:t>الرسوبية </a:t>
            </a:r>
            <a:r>
              <a:rPr lang="ar-IQ" dirty="0" smtClean="0"/>
              <a:t>(دورة الفسفور</a:t>
            </a:r>
            <a:r>
              <a:rPr lang="ar-IQ" dirty="0" err="1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وتتحرك فيها العناصر من اليابسة الى البحر ثم تعود الى اليابسة </a:t>
            </a:r>
            <a:r>
              <a:rPr lang="ar-IQ" smtClean="0"/>
              <a:t>وتميل هذه </a:t>
            </a:r>
            <a:r>
              <a:rPr lang="ar-IQ" dirty="0" smtClean="0"/>
              <a:t>الدورات الى ان تكون غير كاملة نتيجة لفقدان بعض المكونات اثناء الدورة 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يوجد في كل دورة قسمين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المجمع الاحتياط </a:t>
            </a:r>
            <a:r>
              <a:rPr lang="en-US" dirty="0" smtClean="0"/>
              <a:t>Reserve pool </a:t>
            </a:r>
            <a:r>
              <a:rPr lang="ar-IQ" dirty="0" smtClean="0"/>
              <a:t> المكون الواسع البطيء الحركة وغير </a:t>
            </a:r>
            <a:r>
              <a:rPr lang="ar-IQ" dirty="0" err="1" smtClean="0"/>
              <a:t>الحياتي .</a:t>
            </a:r>
            <a:endParaRPr lang="ar-IQ" dirty="0" smtClean="0"/>
          </a:p>
          <a:p>
            <a:r>
              <a:rPr lang="ar-IQ" dirty="0" smtClean="0"/>
              <a:t>2- مجمع التبادل او التدوير الاصغر </a:t>
            </a:r>
            <a:r>
              <a:rPr lang="ar-IQ" dirty="0" err="1" smtClean="0"/>
              <a:t>والاكثر</a:t>
            </a:r>
            <a:r>
              <a:rPr lang="ar-IQ" dirty="0" smtClean="0"/>
              <a:t> فعالية.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انواع الدورات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دورة المياه</a:t>
            </a:r>
          </a:p>
          <a:p>
            <a:r>
              <a:rPr lang="ar-IQ" dirty="0" smtClean="0"/>
              <a:t>2- الدورات الغازية ويكون مجمع الاحتياط لها الجو او المحيط المائي وهي دورات كاملة</a:t>
            </a:r>
          </a:p>
          <a:p>
            <a:r>
              <a:rPr lang="ar-IQ" dirty="0" smtClean="0"/>
              <a:t>3- الدورات الرسوبية ويكون مجمع الاحتياط لها القشرة الارضية وهي دورات ناقصة او غير كاملة</a:t>
            </a:r>
            <a:endParaRPr lang="en-US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دورة النتروجين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وتتألف من ثلاث خطوات 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اولا تثبيت </a:t>
            </a:r>
            <a:r>
              <a:rPr lang="ar-IQ" dirty="0" err="1" smtClean="0"/>
              <a:t>النايتروجين</a:t>
            </a:r>
            <a:r>
              <a:rPr lang="ar-IQ" dirty="0" smtClean="0"/>
              <a:t> </a:t>
            </a:r>
            <a:r>
              <a:rPr lang="en-US" dirty="0" smtClean="0"/>
              <a:t>Nitrogen fixation</a:t>
            </a:r>
            <a:r>
              <a:rPr lang="ar-IQ" dirty="0" smtClean="0"/>
              <a:t>  </a:t>
            </a:r>
          </a:p>
          <a:p>
            <a:r>
              <a:rPr lang="ar-IQ" dirty="0" smtClean="0"/>
              <a:t>يحتوي الغلاف الجوي على 78% نتروجين </a:t>
            </a:r>
          </a:p>
          <a:p>
            <a:r>
              <a:rPr lang="ar-IQ" dirty="0" smtClean="0"/>
              <a:t>المخزن الرئيس له هو مركبات </a:t>
            </a:r>
            <a:r>
              <a:rPr lang="ar-IQ" dirty="0" err="1" smtClean="0"/>
              <a:t>لاعضوية</a:t>
            </a:r>
            <a:r>
              <a:rPr lang="ar-IQ" dirty="0" smtClean="0"/>
              <a:t> مثل </a:t>
            </a:r>
            <a:r>
              <a:rPr lang="ar-IQ" dirty="0" err="1" smtClean="0"/>
              <a:t>الامونيا</a:t>
            </a:r>
            <a:r>
              <a:rPr lang="ar-IQ" dirty="0" smtClean="0"/>
              <a:t> </a:t>
            </a:r>
            <a:r>
              <a:rPr lang="ar-IQ" dirty="0" err="1" smtClean="0"/>
              <a:t>والنترات</a:t>
            </a:r>
            <a:r>
              <a:rPr lang="ar-IQ" dirty="0" smtClean="0"/>
              <a:t> والنتريت او مركبات عضوية مثل </a:t>
            </a:r>
            <a:r>
              <a:rPr lang="ar-IQ" dirty="0" err="1" smtClean="0"/>
              <a:t>اليوريا</a:t>
            </a:r>
            <a:r>
              <a:rPr lang="ar-IQ" dirty="0" smtClean="0"/>
              <a:t> والبروتين </a:t>
            </a:r>
            <a:r>
              <a:rPr lang="ar-IQ" dirty="0" err="1" smtClean="0"/>
              <a:t>والاحماض</a:t>
            </a:r>
            <a:r>
              <a:rPr lang="ar-IQ" dirty="0" smtClean="0"/>
              <a:t> </a:t>
            </a:r>
            <a:r>
              <a:rPr lang="ar-IQ" dirty="0" err="1" smtClean="0"/>
              <a:t>الامينية</a:t>
            </a:r>
            <a:r>
              <a:rPr lang="ar-IQ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كمية ما </a:t>
            </a:r>
            <a:r>
              <a:rPr lang="ar-IQ" dirty="0" err="1" smtClean="0"/>
              <a:t>مثبيت</a:t>
            </a:r>
            <a:r>
              <a:rPr lang="ar-IQ" dirty="0" smtClean="0"/>
              <a:t> النتروجين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الفعاليات </a:t>
            </a:r>
            <a:r>
              <a:rPr lang="ar-IQ" dirty="0" err="1" smtClean="0"/>
              <a:t>الكهروكيميائية</a:t>
            </a:r>
            <a:r>
              <a:rPr lang="ar-IQ" dirty="0" smtClean="0"/>
              <a:t> او الضوئية </a:t>
            </a:r>
            <a:r>
              <a:rPr lang="ar-IQ" dirty="0" err="1" smtClean="0"/>
              <a:t>الكيميائية </a:t>
            </a:r>
            <a:r>
              <a:rPr lang="ar-IQ" dirty="0" smtClean="0"/>
              <a:t>: يثبت حوالي 35 ملغم/</a:t>
            </a:r>
            <a:r>
              <a:rPr lang="ar-IQ" dirty="0" err="1" smtClean="0"/>
              <a:t>م</a:t>
            </a:r>
            <a:r>
              <a:rPr lang="ar-IQ" sz="1600" dirty="0" err="1" smtClean="0"/>
              <a:t>2</a:t>
            </a:r>
            <a:r>
              <a:rPr lang="ar-IQ" sz="2800" dirty="0" smtClean="0"/>
              <a:t> </a:t>
            </a:r>
            <a:r>
              <a:rPr lang="ar-IQ" dirty="0" smtClean="0"/>
              <a:t>/ سنة </a:t>
            </a:r>
          </a:p>
          <a:p>
            <a:r>
              <a:rPr lang="ar-IQ" dirty="0" smtClean="0"/>
              <a:t>2- الفعاليات الحيوية تبلغ </a:t>
            </a:r>
            <a:r>
              <a:rPr lang="ar-IQ" dirty="0" err="1" smtClean="0"/>
              <a:t>140 </a:t>
            </a:r>
            <a:r>
              <a:rPr lang="ar-IQ" dirty="0" smtClean="0"/>
              <a:t>– 700 ملغم/</a:t>
            </a:r>
            <a:r>
              <a:rPr lang="ar-IQ" dirty="0" err="1" smtClean="0"/>
              <a:t>م</a:t>
            </a:r>
            <a:r>
              <a:rPr lang="ar-IQ" sz="2000" dirty="0" err="1" smtClean="0"/>
              <a:t>2</a:t>
            </a:r>
            <a:r>
              <a:rPr lang="ar-IQ" dirty="0" smtClean="0"/>
              <a:t>/سنة وفي الاراضي الخصبة تصل 2000 ملغم/</a:t>
            </a:r>
            <a:r>
              <a:rPr lang="ar-IQ" dirty="0" err="1" smtClean="0"/>
              <a:t>م</a:t>
            </a:r>
            <a:r>
              <a:rPr lang="ar-IQ" sz="2000" dirty="0" err="1" smtClean="0"/>
              <a:t>2</a:t>
            </a:r>
            <a:r>
              <a:rPr lang="ar-IQ" dirty="0" smtClean="0"/>
              <a:t>/سنة 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طرق تثبيته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800" dirty="0" smtClean="0"/>
              <a:t>1- العمليات غير الحياتية كالعمليات </a:t>
            </a:r>
            <a:r>
              <a:rPr lang="ar-IQ" sz="2800" dirty="0" err="1" smtClean="0"/>
              <a:t>الكهروكيميائية</a:t>
            </a:r>
            <a:r>
              <a:rPr lang="ar-IQ" sz="2800" dirty="0" smtClean="0"/>
              <a:t> او الضوئية الكيميائية كالبرق</a:t>
            </a:r>
          </a:p>
          <a:p>
            <a:r>
              <a:rPr lang="ar-IQ" sz="2800" dirty="0" smtClean="0"/>
              <a:t>2- العمليات الحياتية وتتضمن </a:t>
            </a:r>
          </a:p>
          <a:p>
            <a:r>
              <a:rPr lang="ar-IQ" sz="2800" dirty="0" smtClean="0"/>
              <a:t>أ- المثبتات ذات المعيشة التكافلية </a:t>
            </a:r>
            <a:r>
              <a:rPr lang="en-US" sz="2800" dirty="0" smtClean="0"/>
              <a:t>Symbiotic nitrogen fixers</a:t>
            </a:r>
            <a:r>
              <a:rPr lang="ar-IQ" sz="2800" dirty="0" smtClean="0"/>
              <a:t> وتشمل البكتريا والفطريات ومن امثلتها بكتريا العقد الجذرية العائدة للجنس </a:t>
            </a:r>
            <a:r>
              <a:rPr lang="en-US" sz="2800" u="sng" dirty="0" err="1" smtClean="0"/>
              <a:t>Rhizobium</a:t>
            </a:r>
            <a:r>
              <a:rPr lang="ar-IQ" sz="2800" u="sng" dirty="0" smtClean="0"/>
              <a:t> </a:t>
            </a:r>
            <a:r>
              <a:rPr lang="ar-IQ" sz="2800" dirty="0" smtClean="0"/>
              <a:t>وهذا الجنس لا يوجد في الانظمة المائية </a:t>
            </a:r>
            <a:r>
              <a:rPr lang="ar-IQ" sz="2800" dirty="0" err="1" smtClean="0"/>
              <a:t>الا</a:t>
            </a:r>
            <a:r>
              <a:rPr lang="ar-IQ" sz="2800" dirty="0" smtClean="0"/>
              <a:t> انه متخصص بنوع معين من </a:t>
            </a:r>
            <a:r>
              <a:rPr lang="ar-IQ" sz="2800" dirty="0" err="1" smtClean="0"/>
              <a:t>البقوليات</a:t>
            </a:r>
            <a:endParaRPr lang="ar-IQ" sz="2800" dirty="0" smtClean="0"/>
          </a:p>
          <a:p>
            <a:r>
              <a:rPr lang="ar-IQ" sz="2800" dirty="0" smtClean="0"/>
              <a:t>ب- المثبتات حرة المعيشة وتتواجد في البيئة المائية </a:t>
            </a:r>
            <a:r>
              <a:rPr lang="ar-IQ" sz="2800" dirty="0" err="1" smtClean="0"/>
              <a:t>ةالبرية</a:t>
            </a:r>
            <a:endParaRPr lang="ar-IQ" sz="2800" dirty="0" smtClean="0"/>
          </a:p>
          <a:p>
            <a:r>
              <a:rPr lang="ar-IQ" sz="2800" dirty="0" smtClean="0"/>
              <a:t>وتقسم الى</a:t>
            </a:r>
            <a:endParaRPr lang="en-US" sz="2800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عليا\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4"/>
            <a:ext cx="5832648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Home HP\Downloads\عليا\]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060848"/>
            <a:ext cx="597666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316</Words>
  <Application>Microsoft Office PowerPoint</Application>
  <PresentationFormat>عرض على الشاشة (3:4)‏</PresentationFormat>
  <Paragraphs>37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الدورات الكيميائية الارضية الحياتية</vt:lpstr>
      <vt:lpstr>يوجد في كل دورة قسمين</vt:lpstr>
      <vt:lpstr>انواع الدورات </vt:lpstr>
      <vt:lpstr>دورة النتروجين</vt:lpstr>
      <vt:lpstr>الشريحة 5</vt:lpstr>
      <vt:lpstr>كمية ما مثبيت النتروجين</vt:lpstr>
      <vt:lpstr>طرق تثبيته</vt:lpstr>
      <vt:lpstr>الشريحة 8</vt:lpstr>
      <vt:lpstr>الشريحة 9</vt:lpstr>
      <vt:lpstr>الشريحة 10</vt:lpstr>
      <vt:lpstr>الشريحة 11</vt:lpstr>
      <vt:lpstr>Azatobacter</vt:lpstr>
      <vt:lpstr>Clostridium</vt:lpstr>
      <vt:lpstr>الشريحة 14</vt:lpstr>
      <vt:lpstr>الشريحة 15</vt:lpstr>
      <vt:lpstr>الشريحة 16</vt:lpstr>
      <vt:lpstr>الدورات الرسوبية (دورة الفسفور)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الدورات الكيميائية الارضية الحياتية</dc:title>
  <dc:creator>Home HP</dc:creator>
  <cp:lastModifiedBy>Home HP</cp:lastModifiedBy>
  <cp:revision>12</cp:revision>
  <dcterms:created xsi:type="dcterms:W3CDTF">2015-11-02T13:53:49Z</dcterms:created>
  <dcterms:modified xsi:type="dcterms:W3CDTF">2016-10-23T15:45:23Z</dcterms:modified>
</cp:coreProperties>
</file>