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النظام البيئي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هو اي مكان يتكون من الكائنات الحية والتي تتفاعل مع المكونات غير الحية وله القدرة على ادامة نفسه ذاتيا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انواع الانظمة البيئية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النظام البيئي الكامل</a:t>
            </a:r>
          </a:p>
          <a:p>
            <a:r>
              <a:rPr lang="ar-IQ" dirty="0" smtClean="0"/>
              <a:t>2- النظام البيئي الناقص</a:t>
            </a:r>
          </a:p>
          <a:p>
            <a:r>
              <a:rPr lang="ar-IQ" dirty="0" smtClean="0"/>
              <a:t>3- النظام البيئي الدقيق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تركيب النظام البيئي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err="1" smtClean="0"/>
              <a:t>اولا </a:t>
            </a:r>
            <a:r>
              <a:rPr lang="ar-IQ" dirty="0" smtClean="0"/>
              <a:t>: المكونات الحية وتتضمن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الكائنات المنتجة وتشمل النباتات والطحالب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المستهلكات وتتضمن </a:t>
            </a:r>
          </a:p>
          <a:p>
            <a:r>
              <a:rPr lang="ar-IQ" dirty="0" err="1" smtClean="0"/>
              <a:t>أ </a:t>
            </a:r>
            <a:r>
              <a:rPr lang="ar-IQ" dirty="0" smtClean="0"/>
              <a:t>– </a:t>
            </a:r>
            <a:r>
              <a:rPr lang="ar-IQ" dirty="0" err="1" smtClean="0"/>
              <a:t>العواشب</a:t>
            </a:r>
            <a:endParaRPr lang="ar-IQ" dirty="0" smtClean="0"/>
          </a:p>
          <a:p>
            <a:r>
              <a:rPr lang="ar-IQ" dirty="0" smtClean="0"/>
              <a:t>ب- اللحميات </a:t>
            </a:r>
          </a:p>
          <a:p>
            <a:r>
              <a:rPr lang="ar-IQ" dirty="0" smtClean="0"/>
              <a:t>ج- </a:t>
            </a:r>
            <a:r>
              <a:rPr lang="ar-IQ" dirty="0" err="1" smtClean="0"/>
              <a:t>القوارت</a:t>
            </a:r>
            <a:r>
              <a:rPr lang="ar-IQ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3- المحللات وتتضمن البكتريا والفطريات وبعض </a:t>
            </a:r>
            <a:r>
              <a:rPr lang="ar-IQ" dirty="0" err="1" smtClean="0"/>
              <a:t>الاوالي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ثانيا المكونات غير الحية وتتضمن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العوامل </a:t>
            </a:r>
            <a:r>
              <a:rPr lang="ar-IQ" dirty="0" err="1" smtClean="0"/>
              <a:t>الفيزياوية</a:t>
            </a:r>
            <a:r>
              <a:rPr lang="ar-IQ" dirty="0" smtClean="0"/>
              <a:t> كالحرارة والضوء والرطوبة وغيرها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العوامل </a:t>
            </a:r>
            <a:r>
              <a:rPr lang="ar-IQ" dirty="0" err="1" smtClean="0"/>
              <a:t>الكيمياوية</a:t>
            </a:r>
            <a:r>
              <a:rPr lang="ar-IQ" dirty="0" smtClean="0"/>
              <a:t>  وتتضمن النتروجين والفسفور </a:t>
            </a:r>
            <a:r>
              <a:rPr lang="ar-IQ" dirty="0" err="1" smtClean="0"/>
              <a:t>والسليكا</a:t>
            </a:r>
            <a:r>
              <a:rPr lang="ar-IQ" dirty="0" smtClean="0"/>
              <a:t> والكالسيوم والمغنيسيوم وغيرها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عرض على الشاشة (3:4)‏</PresentationFormat>
  <Paragraphs>17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النظام البيئي</vt:lpstr>
      <vt:lpstr>انواع الانظمة البيئية</vt:lpstr>
      <vt:lpstr>تركيب النظام البيئي</vt:lpstr>
      <vt:lpstr>الشريحة 4</vt:lpstr>
      <vt:lpstr>الشريحة 5</vt:lpstr>
      <vt:lpstr>الشريحة 6</vt:lpstr>
      <vt:lpstr>ثانيا المكونات غير الحية وتتضمن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النظام البيئي</dc:title>
  <dc:creator>Home HP</dc:creator>
  <cp:lastModifiedBy>Home HP</cp:lastModifiedBy>
  <cp:revision>1</cp:revision>
  <dcterms:created xsi:type="dcterms:W3CDTF">2016-01-17T15:49:34Z</dcterms:created>
  <dcterms:modified xsi:type="dcterms:W3CDTF">2016-01-17T15:58:27Z</dcterms:modified>
</cp:coreProperties>
</file>