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07/04/1437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علم البيئة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IQ" dirty="0" smtClean="0"/>
              <a:t>هو العلم الذي يتناول دراسة الكائن في بيئته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اقسام علم البيئة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1- علم بيئة </a:t>
            </a:r>
            <a:r>
              <a:rPr lang="ar-IQ" dirty="0" err="1" smtClean="0"/>
              <a:t>الفرد </a:t>
            </a:r>
            <a:r>
              <a:rPr lang="ar-IQ" dirty="0" smtClean="0"/>
              <a:t>: دراسة فرد او مجموعة من الافراد تعود لنوع واحد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علم البيئة </a:t>
            </a:r>
            <a:r>
              <a:rPr lang="ar-IQ" dirty="0" err="1" smtClean="0"/>
              <a:t>الجماعي </a:t>
            </a:r>
            <a:r>
              <a:rPr lang="ar-IQ" dirty="0" smtClean="0"/>
              <a:t>: دراسة مكان معين بما </a:t>
            </a:r>
            <a:r>
              <a:rPr lang="ar-IQ" dirty="0" err="1" smtClean="0"/>
              <a:t>يحويهمن</a:t>
            </a:r>
            <a:r>
              <a:rPr lang="ar-IQ" dirty="0" smtClean="0"/>
              <a:t> كائنات ويقسم الى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err="1" smtClean="0"/>
              <a:t>اولا </a:t>
            </a:r>
            <a:r>
              <a:rPr lang="ar-IQ" dirty="0" smtClean="0"/>
              <a:t>: علم البيئة المائية ويقسم الى </a:t>
            </a:r>
          </a:p>
          <a:p>
            <a:r>
              <a:rPr lang="ar-IQ" dirty="0" smtClean="0"/>
              <a:t>1- علم بيئة المياه الداخلية </a:t>
            </a:r>
          </a:p>
          <a:p>
            <a:r>
              <a:rPr lang="ar-IQ" dirty="0" smtClean="0"/>
              <a:t>2-علم البيئة البحرية </a:t>
            </a:r>
          </a:p>
          <a:p>
            <a:r>
              <a:rPr lang="ar-IQ" dirty="0" smtClean="0"/>
              <a:t>3- علم بيئة المصبات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ثانيا بيئة اليابسة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وتنقسم الى </a:t>
            </a:r>
          </a:p>
          <a:p>
            <a:r>
              <a:rPr lang="ar-IQ" dirty="0" smtClean="0"/>
              <a:t>1- بيئة القطب</a:t>
            </a:r>
          </a:p>
          <a:p>
            <a:r>
              <a:rPr lang="ar-IQ" dirty="0" smtClean="0"/>
              <a:t>2- بيئة المناطق الاستوائية</a:t>
            </a:r>
          </a:p>
          <a:p>
            <a:r>
              <a:rPr lang="ar-IQ" dirty="0" smtClean="0"/>
              <a:t>3- بيئة المناطق المعتدلة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يقسم علم البيئة حسب مستوى التنظيم الى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1- بيئة الكائن الحي</a:t>
            </a:r>
          </a:p>
          <a:p>
            <a:r>
              <a:rPr lang="ar-IQ" dirty="0" smtClean="0"/>
              <a:t>2- بيئة السكان</a:t>
            </a:r>
          </a:p>
          <a:p>
            <a:r>
              <a:rPr lang="ar-IQ" dirty="0" smtClean="0"/>
              <a:t>3- بيئة المجتمع</a:t>
            </a:r>
          </a:p>
          <a:p>
            <a:r>
              <a:rPr lang="ar-IQ" dirty="0" smtClean="0"/>
              <a:t>4- بيئة </a:t>
            </a:r>
            <a:r>
              <a:rPr lang="ar-IQ" smtClean="0"/>
              <a:t>الكرة الارض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عرض على الشاشة (3:4)‏</PresentationFormat>
  <Paragraphs>19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علم البيئة</vt:lpstr>
      <vt:lpstr>اقسام علم البيئة</vt:lpstr>
      <vt:lpstr>الشريحة 3</vt:lpstr>
      <vt:lpstr>الشريحة 4</vt:lpstr>
      <vt:lpstr>ثانيا بيئة اليابسة </vt:lpstr>
      <vt:lpstr>يقسم علم البيئة حسب مستوى التنظيم الى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علم البيئة</dc:title>
  <dc:creator>Home HP</dc:creator>
  <cp:lastModifiedBy>Home HP</cp:lastModifiedBy>
  <cp:revision>1</cp:revision>
  <dcterms:created xsi:type="dcterms:W3CDTF">2016-01-17T15:41:12Z</dcterms:created>
  <dcterms:modified xsi:type="dcterms:W3CDTF">2016-01-17T15:48:47Z</dcterms:modified>
</cp:coreProperties>
</file>