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9" d="100"/>
          <a:sy n="69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15/08/1427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15/08/1427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15/08/1427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15/08/1427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15/08/1427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15/08/1427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15/08/1427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15/08/1427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15/08/1427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15/08/1427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15/08/1427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t>15/08/1427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Home HP</dc:creator>
  <dcterms:created xsi:type="dcterms:W3CDTF">2016-10-29T15:15:38Z</dcterms:created>
</cp:coreProperties>
</file>