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21/06/1436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IQ" sz="6600" dirty="0" smtClean="0"/>
              <a:t>معاملة المياه الثقيلة</a:t>
            </a:r>
            <a:endParaRPr lang="en-US" sz="6600" dirty="0"/>
          </a:p>
        </p:txBody>
      </p:sp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Home HP\Downloads\تلوث مياه\اىتةو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00808"/>
            <a:ext cx="597666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ثانيا </a:t>
            </a:r>
            <a:r>
              <a:rPr lang="ar-IQ" dirty="0" smtClean="0"/>
              <a:t>: المعاملة الثانوية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وتتضمن استخدام الحمأة المنشطة او المرشحات </a:t>
            </a:r>
            <a:r>
              <a:rPr lang="ar-IQ" dirty="0" err="1" smtClean="0"/>
              <a:t>الوشيلة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Home HP\Downloads\تلوث مياه\مغرب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88840"/>
            <a:ext cx="5616624" cy="3714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Home HP\Downloads\تلوث مياه\enge8fa035a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4975" y="1967706"/>
            <a:ext cx="5734050" cy="3790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تقوم الحمأة المنشطة بوظيفتين</a:t>
            </a:r>
          </a:p>
          <a:p>
            <a:r>
              <a:rPr lang="ar-IQ" dirty="0" smtClean="0"/>
              <a:t>1- </a:t>
            </a:r>
            <a:r>
              <a:rPr lang="ar-IQ" dirty="0" err="1" smtClean="0"/>
              <a:t>ترويق</a:t>
            </a:r>
            <a:r>
              <a:rPr lang="ar-IQ" dirty="0" smtClean="0"/>
              <a:t> الماء من خلال </a:t>
            </a:r>
            <a:r>
              <a:rPr lang="ar-IQ" dirty="0" err="1" smtClean="0"/>
              <a:t>امتزاز</a:t>
            </a:r>
            <a:r>
              <a:rPr lang="ar-IQ" dirty="0" smtClean="0"/>
              <a:t> معظم المواد الصلبة </a:t>
            </a:r>
          </a:p>
          <a:p>
            <a:r>
              <a:rPr lang="ar-IQ" dirty="0" smtClean="0"/>
              <a:t>2- اكسدة المادة العضوية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ثالثا </a:t>
            </a:r>
            <a:r>
              <a:rPr lang="ar-IQ" dirty="0" smtClean="0"/>
              <a:t>: المعاملة </a:t>
            </a:r>
            <a:r>
              <a:rPr lang="ar-IQ" dirty="0" err="1" smtClean="0"/>
              <a:t>الثالثية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وتتضمن </a:t>
            </a:r>
          </a:p>
          <a:p>
            <a:r>
              <a:rPr lang="ar-IQ" dirty="0" smtClean="0"/>
              <a:t>1- </a:t>
            </a:r>
            <a:r>
              <a:rPr lang="ar-IQ" dirty="0" err="1" smtClean="0"/>
              <a:t>امتزاز</a:t>
            </a:r>
            <a:r>
              <a:rPr lang="ar-IQ" dirty="0" smtClean="0"/>
              <a:t> </a:t>
            </a:r>
            <a:r>
              <a:rPr lang="ar-IQ" dirty="0" err="1" smtClean="0"/>
              <a:t>الكاربون</a:t>
            </a:r>
            <a:r>
              <a:rPr lang="ar-IQ" dirty="0" smtClean="0"/>
              <a:t> </a:t>
            </a:r>
          </a:p>
          <a:p>
            <a:r>
              <a:rPr lang="ar-IQ" dirty="0" smtClean="0"/>
              <a:t>2- الاكسدة </a:t>
            </a:r>
            <a:r>
              <a:rPr lang="ar-IQ" dirty="0" err="1" smtClean="0"/>
              <a:t>الكيمياوية</a:t>
            </a:r>
            <a:endParaRPr lang="ar-IQ" dirty="0" smtClean="0"/>
          </a:p>
          <a:p>
            <a:r>
              <a:rPr lang="ar-IQ" dirty="0" smtClean="0"/>
              <a:t>3- التبادل الايوني</a:t>
            </a:r>
          </a:p>
          <a:p>
            <a:r>
              <a:rPr lang="ar-IQ" dirty="0" smtClean="0"/>
              <a:t>4- الميز الغشائي الكهربائي</a:t>
            </a:r>
          </a:p>
          <a:p>
            <a:r>
              <a:rPr lang="ar-IQ" dirty="0" smtClean="0"/>
              <a:t>5- </a:t>
            </a:r>
            <a:r>
              <a:rPr lang="ar-IQ" dirty="0" err="1" smtClean="0"/>
              <a:t>التنافذ</a:t>
            </a:r>
            <a:r>
              <a:rPr lang="ar-IQ" dirty="0" smtClean="0"/>
              <a:t> العكسي</a:t>
            </a:r>
          </a:p>
          <a:p>
            <a:r>
              <a:rPr lang="ar-IQ" dirty="0" smtClean="0"/>
              <a:t>6- الانتزاع بالهواء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وشكرا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err="1" smtClean="0"/>
              <a:t>اولا </a:t>
            </a:r>
            <a:r>
              <a:rPr lang="ar-IQ" dirty="0" smtClean="0"/>
              <a:t>: المعاملة الاولية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وتتضمن </a:t>
            </a:r>
          </a:p>
          <a:p>
            <a:r>
              <a:rPr lang="ar-IQ" sz="2400" dirty="0" smtClean="0"/>
              <a:t>1- ازالة الرمل </a:t>
            </a:r>
            <a:r>
              <a:rPr lang="ar-IQ" sz="2400" dirty="0" err="1" smtClean="0"/>
              <a:t>والغربلة </a:t>
            </a:r>
            <a:r>
              <a:rPr lang="ar-IQ" sz="2400" dirty="0" smtClean="0"/>
              <a:t>: وتتضمن ازالة المواد الكبيرة العالقة والطافية مثل الورق </a:t>
            </a:r>
            <a:r>
              <a:rPr lang="ar-IQ" sz="2400" dirty="0" err="1" smtClean="0"/>
              <a:t>والاغصان</a:t>
            </a:r>
            <a:r>
              <a:rPr lang="ar-IQ" sz="2400" dirty="0" smtClean="0"/>
              <a:t> </a:t>
            </a:r>
            <a:r>
              <a:rPr lang="ar-IQ" sz="2400" dirty="0" err="1" smtClean="0"/>
              <a:t>والاسلاك</a:t>
            </a:r>
            <a:r>
              <a:rPr lang="ar-IQ" sz="2400" dirty="0" smtClean="0"/>
              <a:t> وغيرها من المواد والتي قد  تتعارض مع معدات المنشأة اذ توضع شبكات خشنة مثبتة بمسافة 25-50 ملم او ادق ولغاية 0.8 ملم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Home HP\Downloads\تلوث مياه\اتنم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772816"/>
            <a:ext cx="5832648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2- السحق ويتم باستخدام ساحقات او شبكات قاطعة تعمل على تقطيع المواد الصلبة لحد 6 ملم</a:t>
            </a:r>
          </a:p>
          <a:p>
            <a:r>
              <a:rPr lang="ar-IQ" sz="2400" dirty="0" smtClean="0"/>
              <a:t>3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Home HP\Downloads\تلوث مياه\مك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6120680" cy="3888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- </a:t>
            </a:r>
            <a:r>
              <a:rPr lang="ar-IQ" dirty="0" err="1" smtClean="0"/>
              <a:t>التلبيد </a:t>
            </a:r>
            <a:r>
              <a:rPr lang="ar-IQ" dirty="0" smtClean="0"/>
              <a:t>: وهو تهييج الفضلات بالتحريك الميكانيكي او حقن الهواء لجعل لمواد الصلبة الصغيرة العالقة تتصادم وتشكل دقائق اكبر يمكن ان تترسب بسرعة اكبر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ome HP\Downloads\تلوث مياه\تتج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132856"/>
            <a:ext cx="5184576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ome HP\Downloads\تلوث مياه\كزوو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204864"/>
            <a:ext cx="5472608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4- </a:t>
            </a:r>
            <a:r>
              <a:rPr lang="ar-IQ" sz="2400" dirty="0" err="1" smtClean="0"/>
              <a:t>الترسيب </a:t>
            </a:r>
            <a:r>
              <a:rPr lang="ar-IQ" sz="2400" dirty="0" smtClean="0"/>
              <a:t>: وهو ازالة المواد الصلبة العالقة عن طريق </a:t>
            </a:r>
            <a:r>
              <a:rPr lang="ar-IQ" sz="2400" dirty="0" err="1" smtClean="0"/>
              <a:t>التركيد</a:t>
            </a:r>
            <a:r>
              <a:rPr lang="ar-IQ" sz="2400" dirty="0" smtClean="0"/>
              <a:t> بقوة الجاذبية في احواض الترسيب والتي تكون بعمق 3 م وقطر 30 م وبزمن حجز بضع ساعات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168</Words>
  <Application>Microsoft Office PowerPoint</Application>
  <PresentationFormat>عرض على الشاشة (3:4)‏</PresentationFormat>
  <Paragraphs>22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معاملة المياه الثقيلة</vt:lpstr>
      <vt:lpstr>اولا : المعاملة الاولية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ثانيا : المعاملة الثانوية</vt:lpstr>
      <vt:lpstr>الشريحة 12</vt:lpstr>
      <vt:lpstr>الشريحة 13</vt:lpstr>
      <vt:lpstr>الشريحة 14</vt:lpstr>
      <vt:lpstr>ثالثا : المعاملة الثالثية</vt:lpstr>
      <vt:lpstr>الشريحة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معاملة المياه الثقيلة</dc:title>
  <dc:creator>Home HP</dc:creator>
  <cp:lastModifiedBy>Home HP</cp:lastModifiedBy>
  <cp:revision>4</cp:revision>
  <dcterms:created xsi:type="dcterms:W3CDTF">2015-04-10T16:52:12Z</dcterms:created>
  <dcterms:modified xsi:type="dcterms:W3CDTF">2015-04-10T17:30:50Z</dcterms:modified>
</cp:coreProperties>
</file>