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24/05/1436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24/05/1436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296143"/>
          </a:xfrm>
        </p:spPr>
        <p:txBody>
          <a:bodyPr/>
          <a:lstStyle/>
          <a:p>
            <a:r>
              <a:rPr lang="ar-IQ" dirty="0" smtClean="0"/>
              <a:t>اول اوكسيد </a:t>
            </a:r>
            <a:r>
              <a:rPr lang="ar-IQ" dirty="0" err="1" smtClean="0"/>
              <a:t>الكاربون</a:t>
            </a:r>
            <a:r>
              <a:rPr lang="en-US" smtClean="0"/>
              <a:t> </a:t>
            </a:r>
            <a:r>
              <a:rPr lang="en-US" smtClean="0"/>
              <a:t>CO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339752" y="2492896"/>
            <a:ext cx="4752528" cy="144016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7" name="Picture 3" descr="C:\Users\Home HP\Downloads\اول اوكسيد الكاربون\حح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6912768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من المحيطات</a:t>
            </a:r>
            <a:endParaRPr lang="en-US" dirty="0"/>
          </a:p>
        </p:txBody>
      </p:sp>
      <p:pic>
        <p:nvPicPr>
          <p:cNvPr id="7170" name="Picture 2" descr="C:\Users\Home HP\Downloads\اول اوكسيد الكاربون\وووزو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7488832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Home HP\Downloads\اول اوكسيد الكاربون\ممم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8"/>
            <a:ext cx="6912768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مصادر استنزاف اول اوكسيد الكاربون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 +1/2 O</a:t>
            </a:r>
            <a:r>
              <a:rPr lang="en-US" sz="2400" dirty="0" smtClean="0"/>
              <a:t>2</a:t>
            </a:r>
            <a:r>
              <a:rPr lang="en-US" dirty="0" smtClean="0"/>
              <a:t>……….&gt;CO</a:t>
            </a:r>
            <a:r>
              <a:rPr lang="en-US" sz="2400" dirty="0" smtClean="0"/>
              <a:t>2</a:t>
            </a:r>
            <a:endParaRPr lang="en-US" dirty="0" smtClean="0"/>
          </a:p>
          <a:p>
            <a:r>
              <a:rPr lang="ar-IQ" dirty="0" smtClean="0"/>
              <a:t>بكتريا التربة(هوائي</a:t>
            </a:r>
            <a:r>
              <a:rPr lang="ar-IQ" dirty="0" err="1" smtClean="0"/>
              <a:t>)</a:t>
            </a:r>
            <a:endParaRPr lang="ar-IQ" dirty="0" smtClean="0"/>
          </a:p>
          <a:p>
            <a:r>
              <a:rPr lang="en-US" dirty="0" smtClean="0"/>
              <a:t>CO + 3H</a:t>
            </a:r>
            <a:r>
              <a:rPr lang="en-US" sz="2400" dirty="0" smtClean="0"/>
              <a:t>2</a:t>
            </a:r>
            <a:r>
              <a:rPr lang="en-US" dirty="0" smtClean="0"/>
              <a:t> ……….&gt; CH</a:t>
            </a:r>
            <a:r>
              <a:rPr lang="en-US" sz="2400" dirty="0" smtClean="0"/>
              <a:t>4</a:t>
            </a:r>
            <a:r>
              <a:rPr lang="en-US" dirty="0" smtClean="0"/>
              <a:t> + H</a:t>
            </a:r>
            <a:r>
              <a:rPr lang="en-US" sz="2400" dirty="0" smtClean="0"/>
              <a:t>2</a:t>
            </a:r>
            <a:r>
              <a:rPr lang="en-US" dirty="0" smtClean="0"/>
              <a:t>O </a:t>
            </a:r>
            <a:endParaRPr lang="ar-IQ" dirty="0" smtClean="0"/>
          </a:p>
          <a:p>
            <a:r>
              <a:rPr lang="ar-IQ" dirty="0" smtClean="0"/>
              <a:t>بكتريا </a:t>
            </a:r>
            <a:r>
              <a:rPr lang="ar-IQ" dirty="0" err="1" smtClean="0"/>
              <a:t>التربة </a:t>
            </a:r>
            <a:r>
              <a:rPr lang="ar-IQ" dirty="0" smtClean="0"/>
              <a:t>(لا هوائي</a:t>
            </a:r>
            <a:r>
              <a:rPr lang="ar-IQ" dirty="0" err="1" smtClean="0"/>
              <a:t>)</a:t>
            </a:r>
            <a:endParaRPr lang="ar-IQ" dirty="0" smtClean="0"/>
          </a:p>
          <a:p>
            <a:r>
              <a:rPr lang="en-US" dirty="0" smtClean="0"/>
              <a:t>CO + OH ……..&gt;CO</a:t>
            </a:r>
            <a:r>
              <a:rPr lang="en-US" sz="2400" dirty="0" smtClean="0"/>
              <a:t>2</a:t>
            </a:r>
            <a:r>
              <a:rPr lang="en-US" dirty="0" smtClean="0"/>
              <a:t> + H</a:t>
            </a:r>
            <a:endParaRPr lang="en-US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تأثيرات اول اوكسيد الكاربون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يتحد مع </a:t>
            </a:r>
            <a:r>
              <a:rPr lang="ar-IQ" dirty="0" err="1" smtClean="0"/>
              <a:t>الهيموكلوبين</a:t>
            </a:r>
            <a:r>
              <a:rPr lang="ar-IQ" dirty="0" smtClean="0"/>
              <a:t> </a:t>
            </a:r>
          </a:p>
          <a:p>
            <a:r>
              <a:rPr lang="en-US" dirty="0" err="1" smtClean="0"/>
              <a:t>Hb</a:t>
            </a:r>
            <a:r>
              <a:rPr lang="en-US" dirty="0" smtClean="0"/>
              <a:t>+ O</a:t>
            </a:r>
            <a:r>
              <a:rPr lang="en-US" sz="2400" dirty="0" smtClean="0"/>
              <a:t>2</a:t>
            </a:r>
            <a:r>
              <a:rPr lang="en-US" dirty="0" smtClean="0"/>
              <a:t>……..&gt; HbO</a:t>
            </a:r>
            <a:r>
              <a:rPr lang="en-US" sz="2400" dirty="0" smtClean="0"/>
              <a:t>2</a:t>
            </a:r>
            <a:endParaRPr lang="en-US" dirty="0" smtClean="0"/>
          </a:p>
          <a:p>
            <a:r>
              <a:rPr lang="en-US" dirty="0" smtClean="0"/>
              <a:t>HbO</a:t>
            </a:r>
            <a:r>
              <a:rPr lang="en-US" sz="2400" dirty="0" smtClean="0"/>
              <a:t>2</a:t>
            </a:r>
            <a:r>
              <a:rPr lang="en-US" dirty="0" smtClean="0"/>
              <a:t> + CO</a:t>
            </a:r>
            <a:r>
              <a:rPr lang="en-US" sz="2400" dirty="0" smtClean="0"/>
              <a:t>2</a:t>
            </a:r>
            <a:r>
              <a:rPr lang="en-US" dirty="0" smtClean="0"/>
              <a:t> …….&gt;COHb+O</a:t>
            </a:r>
            <a:r>
              <a:rPr lang="en-US" sz="2400" dirty="0" smtClean="0"/>
              <a:t>2</a:t>
            </a:r>
            <a:endParaRPr lang="en-US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Home HP\Downloads\اول اوكسيد الكاربون\مك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28800"/>
            <a:ext cx="5904656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Home HP\Downloads\اول اوكسيد الكاربون\ككك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28800"/>
            <a:ext cx="6408712" cy="4608512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With my thank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7" name="Picture 3" descr="C:\Users\Home HP\Downloads\اول اوكسيد الكاربون\ةةةة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00808"/>
            <a:ext cx="5976664" cy="417646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IQ" sz="2400" dirty="0" err="1" smtClean="0"/>
              <a:t>غازعديم</a:t>
            </a:r>
            <a:r>
              <a:rPr lang="ar-IQ" sz="2400" dirty="0" smtClean="0"/>
              <a:t> اللون والطعم والرائحة وليس </a:t>
            </a:r>
            <a:r>
              <a:rPr lang="ar-IQ" sz="2400" dirty="0" err="1" smtClean="0"/>
              <a:t>للانسان</a:t>
            </a:r>
            <a:r>
              <a:rPr lang="ar-IQ" sz="2400" dirty="0" smtClean="0"/>
              <a:t> حماية ضده</a:t>
            </a:r>
            <a:endParaRPr lang="en-US" sz="2400" dirty="0"/>
          </a:p>
        </p:txBody>
      </p:sp>
      <p:pic>
        <p:nvPicPr>
          <p:cNvPr id="2050" name="Picture 2" descr="C:\Users\Home HP\Downloads\اول اوكسيد الكاربون\ط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916832"/>
            <a:ext cx="4968552" cy="345638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مصادره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عمليات الاحتراق غير الكاملة</a:t>
            </a:r>
          </a:p>
          <a:p>
            <a:r>
              <a:rPr lang="en-US" dirty="0" smtClean="0"/>
              <a:t>2CO</a:t>
            </a:r>
            <a:r>
              <a:rPr lang="en-US" sz="2400" dirty="0" smtClean="0"/>
              <a:t>2</a:t>
            </a:r>
            <a:r>
              <a:rPr lang="en-US" dirty="0" smtClean="0"/>
              <a:t> + O</a:t>
            </a:r>
            <a:r>
              <a:rPr lang="en-US" sz="2400" dirty="0" smtClean="0"/>
              <a:t>2</a:t>
            </a:r>
            <a:r>
              <a:rPr lang="en-US" dirty="0" smtClean="0"/>
              <a:t>……..&gt; 2C0</a:t>
            </a:r>
          </a:p>
          <a:p>
            <a:r>
              <a:rPr lang="en-US" dirty="0" smtClean="0"/>
              <a:t>2C0 + O</a:t>
            </a:r>
            <a:r>
              <a:rPr lang="en-US" sz="2400" dirty="0" smtClean="0"/>
              <a:t>2</a:t>
            </a:r>
            <a:r>
              <a:rPr lang="en-US" dirty="0" smtClean="0"/>
              <a:t>……..&gt;2CO</a:t>
            </a:r>
            <a:r>
              <a:rPr lang="en-US" sz="2400" dirty="0" smtClean="0"/>
              <a:t>2</a:t>
            </a:r>
            <a:endParaRPr lang="en-US" dirty="0" smtClean="0"/>
          </a:p>
          <a:p>
            <a:r>
              <a:rPr lang="en-US" dirty="0" smtClean="0"/>
              <a:t>CO</a:t>
            </a:r>
            <a:r>
              <a:rPr lang="en-US" sz="2400" dirty="0" smtClean="0"/>
              <a:t>2</a:t>
            </a:r>
            <a:r>
              <a:rPr lang="en-US" dirty="0" smtClean="0"/>
              <a:t> +……..&gt;C0 +0</a:t>
            </a:r>
            <a:endParaRPr lang="en-U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Home HP\Downloads\اول اوكسيد الكاربون\مكط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6336704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Home HP\Downloads\اول اوكسيد الكاربون\ةة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556792"/>
            <a:ext cx="6480720" cy="460851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>اتحاد جذور المثيل مع الميثان الناتج من تحلل الماد الميتة</a:t>
            </a:r>
            <a:endParaRPr lang="en-US" dirty="0"/>
          </a:p>
        </p:txBody>
      </p:sp>
      <p:pic>
        <p:nvPicPr>
          <p:cNvPr id="5122" name="Picture 2" descr="C:\Users\Home HP\Downloads\اول اوكسيد الكاربون\تت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16832"/>
            <a:ext cx="7560840" cy="3744416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</a:t>
            </a:r>
            <a:r>
              <a:rPr lang="en-US" sz="2400" dirty="0" smtClean="0"/>
              <a:t>4</a:t>
            </a:r>
            <a:r>
              <a:rPr lang="en-US" dirty="0" smtClean="0"/>
              <a:t> +OH………&gt; CH</a:t>
            </a:r>
            <a:r>
              <a:rPr lang="en-US" sz="2400" dirty="0" smtClean="0"/>
              <a:t>3</a:t>
            </a:r>
            <a:r>
              <a:rPr lang="en-US" dirty="0" smtClean="0"/>
              <a:t> ↓ +H</a:t>
            </a:r>
            <a:r>
              <a:rPr lang="en-US" sz="2400" dirty="0" smtClean="0"/>
              <a:t>2</a:t>
            </a:r>
            <a:r>
              <a:rPr lang="en-US" dirty="0" smtClean="0"/>
              <a:t>O</a:t>
            </a:r>
          </a:p>
          <a:p>
            <a:pPr>
              <a:buNone/>
            </a:pPr>
            <a:r>
              <a:rPr lang="en-US" dirty="0" smtClean="0"/>
              <a:t>               C0                 </a:t>
            </a:r>
            <a:endParaRPr lang="ar-IQ" dirty="0" smtClean="0"/>
          </a:p>
          <a:p>
            <a:r>
              <a:rPr lang="en-US" dirty="0" smtClean="0"/>
              <a:t>80%</a:t>
            </a:r>
            <a:endParaRPr lang="en-US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تحلل الكلوروفيل</a:t>
            </a:r>
            <a:endParaRPr lang="en-US" dirty="0"/>
          </a:p>
        </p:txBody>
      </p:sp>
      <p:pic>
        <p:nvPicPr>
          <p:cNvPr id="6146" name="Picture 2" descr="C:\Users\Home HP\Downloads\اول اوكسيد الكاربون\و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844824"/>
            <a:ext cx="4680519" cy="3672407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lang="en-US" sz="2400" dirty="0" smtClean="0"/>
              <a:t>55</a:t>
            </a:r>
            <a:r>
              <a:rPr lang="en-US" dirty="0" smtClean="0"/>
              <a:t>H</a:t>
            </a:r>
            <a:r>
              <a:rPr lang="en-US" sz="2400" dirty="0" smtClean="0"/>
              <a:t>70</a:t>
            </a:r>
            <a:r>
              <a:rPr lang="en-US" dirty="0" smtClean="0"/>
              <a:t>MgN</a:t>
            </a:r>
            <a:r>
              <a:rPr lang="en-US" sz="2400" dirty="0" smtClean="0"/>
              <a:t>4</a:t>
            </a:r>
            <a:r>
              <a:rPr lang="en-US" dirty="0" smtClean="0"/>
              <a:t>O</a:t>
            </a:r>
            <a:r>
              <a:rPr lang="en-US" sz="2400" dirty="0" smtClean="0"/>
              <a:t>6</a:t>
            </a:r>
            <a:r>
              <a:rPr lang="en-US" dirty="0" smtClean="0"/>
              <a:t>………..&gt;CO  +another products</a:t>
            </a:r>
            <a:endParaRPr lang="en-US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115</Words>
  <Application>Microsoft Office PowerPoint</Application>
  <PresentationFormat>عرض على الشاشة (3:4)‏</PresentationFormat>
  <Paragraphs>25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سمة Office</vt:lpstr>
      <vt:lpstr>اول اوكسيد الكاربون CO </vt:lpstr>
      <vt:lpstr>غازعديم اللون والطعم والرائحة وليس للانسان حماية ضده</vt:lpstr>
      <vt:lpstr>مصادره</vt:lpstr>
      <vt:lpstr>الشريحة 4</vt:lpstr>
      <vt:lpstr>الشريحة 5</vt:lpstr>
      <vt:lpstr>اتحاد جذور المثيل مع الميثان الناتج من تحلل الماد الميتة</vt:lpstr>
      <vt:lpstr>الشريحة 7</vt:lpstr>
      <vt:lpstr>تحلل الكلوروفيل</vt:lpstr>
      <vt:lpstr>الشريحة 9</vt:lpstr>
      <vt:lpstr>من المحيطات</vt:lpstr>
      <vt:lpstr>الشريحة 11</vt:lpstr>
      <vt:lpstr>مصادر استنزاف اول اوكسيد الكاربون</vt:lpstr>
      <vt:lpstr>تأثيرات اول اوكسيد الكاربون</vt:lpstr>
      <vt:lpstr>الشريحة 14</vt:lpstr>
      <vt:lpstr>الشريحة 15</vt:lpstr>
      <vt:lpstr> With my thank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اول اوكسيد الكاربون</dc:title>
  <dc:creator>Home HP</dc:creator>
  <cp:lastModifiedBy>Home HP</cp:lastModifiedBy>
  <cp:revision>8</cp:revision>
  <dcterms:created xsi:type="dcterms:W3CDTF">2015-03-13T15:56:46Z</dcterms:created>
  <dcterms:modified xsi:type="dcterms:W3CDTF">2015-03-14T10:24:42Z</dcterms:modified>
</cp:coreProperties>
</file>