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12/20/2016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3.png"/><Relationship Id="rId7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3.png"/><Relationship Id="rId7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.png"/><Relationship Id="rId7" Type="http://schemas.openxmlformats.org/officeDocument/2006/relationships/image" Target="../media/image3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.png"/><Relationship Id="rId7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.png"/><Relationship Id="rId7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44.png"/><Relationship Id="rId4" Type="http://schemas.openxmlformats.org/officeDocument/2006/relationships/image" Target="../media/image4.png"/><Relationship Id="rId9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.png"/><Relationship Id="rId7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.png"/><Relationship Id="rId7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3.png"/><Relationship Id="rId7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5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3.png"/><Relationship Id="rId7" Type="http://schemas.openxmlformats.org/officeDocument/2006/relationships/image" Target="../media/image5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3.png"/><Relationship Id="rId7" Type="http://schemas.openxmlformats.org/officeDocument/2006/relationships/image" Target="../media/image6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63.png"/><Relationship Id="rId4" Type="http://schemas.openxmlformats.org/officeDocument/2006/relationships/image" Target="../media/image4.png"/><Relationship Id="rId9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3.png"/><Relationship Id="rId7" Type="http://schemas.openxmlformats.org/officeDocument/2006/relationships/image" Target="../media/image6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3.png"/><Relationship Id="rId7" Type="http://schemas.openxmlformats.org/officeDocument/2006/relationships/image" Target="../media/image6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6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6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3.png"/><Relationship Id="rId7" Type="http://schemas.openxmlformats.org/officeDocument/2006/relationships/image" Target="../media/image70.png"/><Relationship Id="rId12" Type="http://schemas.openxmlformats.org/officeDocument/2006/relationships/image" Target="../media/image7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74.jpeg"/><Relationship Id="rId5" Type="http://schemas.openxmlformats.org/officeDocument/2006/relationships/image" Target="../media/image5.png"/><Relationship Id="rId10" Type="http://schemas.openxmlformats.org/officeDocument/2006/relationships/image" Target="../media/image73.png"/><Relationship Id="rId4" Type="http://schemas.openxmlformats.org/officeDocument/2006/relationships/image" Target="../media/image4.png"/><Relationship Id="rId9" Type="http://schemas.openxmlformats.org/officeDocument/2006/relationships/image" Target="../media/image7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3.pn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3.png"/><Relationship Id="rId7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3.png"/><Relationship Id="rId7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5240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685800" y="370046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135" y="4038600"/>
            <a:ext cx="6624973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90600" y="1219200"/>
            <a:ext cx="5029200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3200" dirty="0" smtClean="0"/>
              <a:t>Earthworks </a:t>
            </a:r>
            <a:r>
              <a:rPr lang="ar-IQ" sz="3200" dirty="0" smtClean="0"/>
              <a:t>الاعمال الترابية    </a:t>
            </a:r>
            <a:endParaRPr lang="ar-IQ" sz="3200" dirty="0"/>
          </a:p>
        </p:txBody>
      </p:sp>
    </p:spTree>
    <p:extLst>
      <p:ext uri="{BB962C8B-B14F-4D97-AF65-F5344CB8AC3E}">
        <p14:creationId xmlns:p14="http://schemas.microsoft.com/office/powerpoint/2010/main" xmlns="" val="338998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125" y="1214463"/>
            <a:ext cx="7770939" cy="4366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95600" y="1295400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800" dirty="0" smtClean="0"/>
              <a:t>الحفر بواسطة المعدات الميكانيكية</a:t>
            </a:r>
            <a:endParaRPr lang="ar-IQ" sz="28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9550" y="1981200"/>
            <a:ext cx="2686050" cy="169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7296" y="3352799"/>
            <a:ext cx="3321504" cy="2210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84371" y="4529137"/>
            <a:ext cx="3499658" cy="232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502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43200" y="1180104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المجرفة الالية</a:t>
            </a:r>
            <a:r>
              <a:rPr lang="en-US" sz="2800" dirty="0"/>
              <a:t>power shovel </a:t>
            </a:r>
            <a:endParaRPr lang="ar-IQ" sz="28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5314" y="1818620"/>
            <a:ext cx="4150077" cy="2884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0106" y="1933915"/>
            <a:ext cx="3962575" cy="3214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4570" y="4637167"/>
            <a:ext cx="3236757" cy="2424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295400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المجرفة الخلفية </a:t>
            </a:r>
            <a:r>
              <a:rPr lang="en-US" sz="2800" dirty="0" smtClean="0"/>
              <a:t>back hoe</a:t>
            </a:r>
            <a:endParaRPr lang="ar-IQ" sz="28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257" y="1704973"/>
            <a:ext cx="3522433" cy="263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6199" y="2419124"/>
            <a:ext cx="4590295" cy="379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4489" y="4615169"/>
            <a:ext cx="2800749" cy="224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295400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الحفارة </a:t>
            </a:r>
            <a:r>
              <a:rPr lang="en-US" sz="2800" dirty="0" smtClean="0"/>
              <a:t>dragline</a:t>
            </a:r>
            <a:endParaRPr lang="ar-IQ" sz="28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" y="1295400"/>
            <a:ext cx="3782290" cy="2549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525" y="3859150"/>
            <a:ext cx="4003619" cy="29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057400"/>
            <a:ext cx="5232654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295400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الدلو المحاري </a:t>
            </a:r>
            <a:r>
              <a:rPr lang="en-US" sz="2800" dirty="0" smtClean="0"/>
              <a:t>clamshell </a:t>
            </a:r>
            <a:endParaRPr lang="ar-IQ" sz="2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825" y="1066800"/>
            <a:ext cx="3357121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88682" y="1981200"/>
            <a:ext cx="5303808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746" y="3585029"/>
            <a:ext cx="3276600" cy="33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051933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مجرفة الجرار</a:t>
            </a:r>
            <a:r>
              <a:rPr lang="en-US" sz="2800" dirty="0" smtClean="0"/>
              <a:t>tractor shovel </a:t>
            </a:r>
            <a:endParaRPr lang="ar-IQ" sz="28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1575153"/>
            <a:ext cx="3681690" cy="275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9127" y="4010087"/>
            <a:ext cx="4022699" cy="28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1826" y="1987884"/>
            <a:ext cx="4048460" cy="268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6648" y="4354429"/>
            <a:ext cx="3912551" cy="276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244953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الة التسوية </a:t>
            </a:r>
            <a:r>
              <a:rPr lang="en-US" sz="2800" dirty="0" smtClean="0"/>
              <a:t>grader motor</a:t>
            </a:r>
            <a:endParaRPr lang="ar-IQ" sz="28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803" y="1818620"/>
            <a:ext cx="4243601" cy="2346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936358"/>
            <a:ext cx="4157343" cy="3113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941" y="4165247"/>
            <a:ext cx="3937654" cy="2634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244953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البلدوزر </a:t>
            </a:r>
            <a:r>
              <a:rPr lang="en-US" sz="2800" dirty="0" smtClean="0"/>
              <a:t>bulldozer </a:t>
            </a:r>
            <a:endParaRPr lang="ar-IQ" sz="28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0171"/>
            <a:ext cx="4095102" cy="229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5570" y="2336799"/>
            <a:ext cx="4903030" cy="3515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4800" y="3873273"/>
            <a:ext cx="4399902" cy="29279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244953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البلدوزر </a:t>
            </a:r>
            <a:r>
              <a:rPr lang="en-US" sz="2800" dirty="0" smtClean="0"/>
              <a:t>angle dozer </a:t>
            </a:r>
            <a:endParaRPr lang="ar-IQ" sz="2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1460664"/>
            <a:ext cx="3645138" cy="2730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8600" y="2526845"/>
            <a:ext cx="5370545" cy="402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8339" y="4329050"/>
            <a:ext cx="3860623" cy="25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4431983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IQ" sz="2800" b="1" u="sng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الاعمال الترابية: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الحفريات الترابية   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excavation </a:t>
            </a: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endParaRPr lang="en-US" sz="2800" b="1" dirty="0">
              <a:solidFill>
                <a:schemeClr val="bg2">
                  <a:lumMod val="10000"/>
                </a:schemeClr>
              </a:solidFill>
              <a:latin typeface="Verdana"/>
              <a:ea typeface="Calibri"/>
              <a:cs typeface="Times New Roman"/>
            </a:endParaRP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endParaRPr lang="en-US" sz="2800" b="1" dirty="0" smtClean="0">
              <a:solidFill>
                <a:schemeClr val="bg2">
                  <a:lumMod val="10000"/>
                </a:schemeClr>
              </a:solidFill>
              <a:latin typeface="Verdana"/>
              <a:ea typeface="Calibri"/>
              <a:cs typeface="Times New Roman"/>
            </a:endParaRPr>
          </a:p>
          <a:p>
            <a:pPr algn="r" rtl="1">
              <a:spcAft>
                <a:spcPts val="600"/>
              </a:spcAft>
            </a:pPr>
            <a:endParaRPr lang="ar-IQ" sz="2800" b="1" dirty="0" smtClean="0">
              <a:solidFill>
                <a:schemeClr val="bg2">
                  <a:lumMod val="10000"/>
                </a:schemeClr>
              </a:solidFill>
              <a:latin typeface="Verdana"/>
              <a:ea typeface="Calibri"/>
              <a:cs typeface="Times New Roman"/>
            </a:endParaRPr>
          </a:p>
          <a:p>
            <a:pPr algn="r" rtl="1">
              <a:spcAft>
                <a:spcPts val="600"/>
              </a:spcAft>
            </a:pPr>
            <a:endParaRPr lang="ar-IQ" sz="2800" b="1" dirty="0" smtClean="0">
              <a:solidFill>
                <a:schemeClr val="bg2">
                  <a:lumMod val="10000"/>
                </a:schemeClr>
              </a:solidFill>
              <a:latin typeface="Verdana"/>
              <a:ea typeface="Calibri"/>
              <a:cs typeface="Times New Roman"/>
            </a:endParaRPr>
          </a:p>
          <a:p>
            <a:pPr marL="45720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الاملائيات الترابية </a:t>
            </a:r>
            <a:r>
              <a:rPr lang="en-US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earth filling </a:t>
            </a:r>
            <a:r>
              <a:rPr lang="ar-IQ" sz="2800" b="1" dirty="0" smtClean="0">
                <a:solidFill>
                  <a:schemeClr val="bg2">
                    <a:lumMod val="10000"/>
                  </a:schemeClr>
                </a:solidFill>
                <a:latin typeface="Verdana"/>
                <a:ea typeface="Calibri"/>
                <a:cs typeface="Times New Roman"/>
              </a:rPr>
              <a:t> </a:t>
            </a: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260" y="1479096"/>
            <a:ext cx="2729339" cy="2044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528" y="3791465"/>
            <a:ext cx="2749071" cy="2470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9837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244953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القاشطة </a:t>
            </a:r>
            <a:r>
              <a:rPr lang="en-US" sz="2800" dirty="0" smtClean="0"/>
              <a:t>scraper </a:t>
            </a:r>
            <a:endParaRPr lang="ar-IQ" sz="2800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4366305" cy="26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1533" y="2257878"/>
            <a:ext cx="4101496" cy="3076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124200"/>
            <a:ext cx="4984815" cy="373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95600" y="1244953"/>
            <a:ext cx="4038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r" rtl="1"/>
            <a:r>
              <a:rPr lang="ar-IQ" sz="2800" dirty="0" smtClean="0"/>
              <a:t>حفريات الصخور </a:t>
            </a:r>
            <a:endParaRPr lang="ar-IQ" sz="28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5" y="1157287"/>
            <a:ext cx="2870855" cy="4329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4215" y="2056039"/>
            <a:ext cx="5711096" cy="380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7146" y="1066800"/>
            <a:ext cx="6833254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/>
            <a:r>
              <a:rPr lang="ar-IQ" sz="2800" dirty="0" smtClean="0"/>
              <a:t>تصريف المياه الجوفية و تجفيف ساحة العمل و الحفريات </a:t>
            </a:r>
            <a:endParaRPr lang="ar-IQ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3963303" y="1896569"/>
            <a:ext cx="327660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3000" dirty="0" smtClean="0"/>
              <a:t>1- التصريف لمباشر </a:t>
            </a:r>
            <a:endParaRPr lang="ar-IQ" sz="30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741" y="2603500"/>
            <a:ext cx="3948113" cy="2759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1290598"/>
            <a:ext cx="327660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3000" dirty="0" smtClean="0"/>
              <a:t>2- التصريف بالضخ</a:t>
            </a:r>
            <a:endParaRPr lang="ar-IQ" sz="3000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3153659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0175" y="2047986"/>
            <a:ext cx="4057650" cy="3066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57" y="3735433"/>
            <a:ext cx="2413654" cy="3222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0152" y="4362450"/>
            <a:ext cx="3464907" cy="2595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2057400"/>
            <a:ext cx="5506969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071368" y="1290598"/>
            <a:ext cx="518160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3000" dirty="0" smtClean="0"/>
              <a:t>3-التصريف باستعمال نظام نقاط البئر </a:t>
            </a:r>
            <a:endParaRPr lang="ar-IQ" sz="3000" dirty="0"/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489" y="3505200"/>
            <a:ext cx="4725422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7" y="1066800"/>
            <a:ext cx="5642114" cy="4209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0720" y="3175681"/>
            <a:ext cx="5004252" cy="370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957489"/>
            <a:ext cx="2984274" cy="2029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7600" y="1308741"/>
            <a:ext cx="297180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3000" dirty="0" smtClean="0"/>
              <a:t>4-طرق اخرى </a:t>
            </a:r>
            <a:endParaRPr lang="ar-IQ" sz="3000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085" y="2562760"/>
            <a:ext cx="8354835" cy="364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83425" y="1295400"/>
            <a:ext cx="4876800" cy="55399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3000" dirty="0" smtClean="0"/>
              <a:t>الاملائيات الترابية ورص التربة </a:t>
            </a:r>
            <a:endParaRPr lang="ar-IQ" sz="3000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43" y="4689258"/>
            <a:ext cx="3588888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758" y="1737693"/>
            <a:ext cx="2885154" cy="2674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7366" y="1849398"/>
            <a:ext cx="2487583" cy="2487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4769" y="2021081"/>
            <a:ext cx="3259231" cy="2093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8400" y="4751719"/>
            <a:ext cx="2895600" cy="21062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18433" y="4751719"/>
            <a:ext cx="2582273" cy="1934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2400" y="2541267"/>
            <a:ext cx="3832608" cy="2606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508" y="881062"/>
            <a:ext cx="5130692" cy="1450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28893" y="1476437"/>
            <a:ext cx="4590608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14043" y="4471307"/>
            <a:ext cx="3229957" cy="2419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8667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52600" y="1295400"/>
            <a:ext cx="51816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marL="457200" lvl="0" indent="-457200" algn="r" rtl="1">
              <a:spcAft>
                <a:spcPts val="600"/>
              </a:spcAft>
              <a:buFont typeface="Arial" pitchFamily="34" charset="0"/>
              <a:buChar char="•"/>
            </a:pPr>
            <a:r>
              <a:rPr lang="ar-IQ" sz="2800" b="1" dirty="0">
                <a:solidFill>
                  <a:srgbClr val="F3F2DC">
                    <a:lumMod val="10000"/>
                  </a:srgbClr>
                </a:solidFill>
                <a:latin typeface="Verdana"/>
                <a:ea typeface="Calibri"/>
                <a:cs typeface="Times New Roman"/>
              </a:rPr>
              <a:t>الحفريات الترابية   </a:t>
            </a:r>
            <a:r>
              <a:rPr lang="en-US" sz="2800" b="1" dirty="0">
                <a:solidFill>
                  <a:srgbClr val="F3F2DC">
                    <a:lumMod val="10000"/>
                  </a:srgbClr>
                </a:solidFill>
                <a:latin typeface="Verdana"/>
                <a:ea typeface="Calibri"/>
                <a:cs typeface="Times New Roman"/>
              </a:rPr>
              <a:t>excavation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7006" y="1818620"/>
            <a:ext cx="3217406" cy="240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469" y="2628900"/>
            <a:ext cx="3439862" cy="2576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2124" y="4039869"/>
            <a:ext cx="3984109" cy="2665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1514475"/>
            <a:ext cx="3722948" cy="298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676400"/>
            <a:ext cx="3414486" cy="3414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851" y="69333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81200"/>
            <a:ext cx="36576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2000" y="1328410"/>
            <a:ext cx="23622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IQ" sz="2800" dirty="0" smtClean="0"/>
              <a:t>الحفر اليدوي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432" y="1082590"/>
            <a:ext cx="5453623" cy="4084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3244" y="2890771"/>
            <a:ext cx="4493155" cy="3365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931" y="1281875"/>
            <a:ext cx="3867150" cy="4264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992970"/>
            <a:ext cx="6223354" cy="386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46" y="746702"/>
            <a:ext cx="8158898" cy="6111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1447800"/>
            <a:ext cx="19335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903" y="5562600"/>
            <a:ext cx="194664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844636"/>
            <a:ext cx="1946640" cy="1717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2968" y="0"/>
            <a:ext cx="1933575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838200" y="173733"/>
            <a:ext cx="8077200" cy="620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15000"/>
              </a:lnSpc>
              <a:spcAft>
                <a:spcPts val="600"/>
              </a:spcAft>
            </a:pPr>
            <a:r>
              <a:rPr lang="ar-SA" sz="3200" b="1" dirty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انشاء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المباني</a:t>
            </a:r>
            <a:r>
              <a:rPr lang="en-GB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Building Construction </a:t>
            </a:r>
            <a:r>
              <a:rPr lang="ar-SA" sz="3200" b="1" dirty="0" smtClean="0">
                <a:solidFill>
                  <a:srgbClr val="FF0000"/>
                </a:solidFill>
                <a:latin typeface="Verdana"/>
                <a:ea typeface="Times New Roman"/>
                <a:cs typeface="Times New Roman"/>
              </a:rPr>
              <a:t> </a:t>
            </a:r>
            <a:endParaRPr lang="en-GB" sz="3200" dirty="0">
              <a:ea typeface="Calibri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590800" y="1295400"/>
            <a:ext cx="4343400" cy="523220"/>
          </a:xfrm>
          <a:prstGeom prst="rect">
            <a:avLst/>
          </a:prstGeom>
          <a:gradFill>
            <a:gsLst>
              <a:gs pos="35000">
                <a:schemeClr val="tx2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endParaRPr lang="en-GB" sz="2800" dirty="0">
              <a:solidFill>
                <a:schemeClr val="bg2">
                  <a:lumMod val="10000"/>
                </a:schemeClr>
              </a:solidFill>
              <a:ea typeface="Calibri"/>
              <a:cs typeface="Arial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583" y="934183"/>
            <a:ext cx="7668846" cy="5751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9638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434</TotalTime>
  <Words>186</Words>
  <Application>Microsoft Office PowerPoint</Application>
  <PresentationFormat>عرض على الشاشة (3:4)‏</PresentationFormat>
  <Paragraphs>54</Paragraphs>
  <Slides>27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27</vt:i4>
      </vt:variant>
    </vt:vector>
  </HeadingPairs>
  <TitlesOfParts>
    <vt:vector size="28" baseType="lpstr">
      <vt:lpstr>Adjacency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shakir</dc:creator>
  <cp:lastModifiedBy>DR.Ahmed Saker 2O14</cp:lastModifiedBy>
  <cp:revision>35</cp:revision>
  <dcterms:created xsi:type="dcterms:W3CDTF">2006-08-16T00:00:00Z</dcterms:created>
  <dcterms:modified xsi:type="dcterms:W3CDTF">2016-12-20T20:03:21Z</dcterms:modified>
</cp:coreProperties>
</file>