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56075" y="1054100"/>
            <a:ext cx="4587875" cy="25749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29088" y="3898900"/>
            <a:ext cx="4603750" cy="18589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152900" y="6245225"/>
            <a:ext cx="1187450" cy="476250"/>
          </a:xfrm>
        </p:spPr>
        <p:txBody>
          <a:bodyPr/>
          <a:lstStyle>
            <a:lvl1pPr>
              <a:defRPr/>
            </a:lvl1pPr>
          </a:lstStyle>
          <a:p>
            <a:fld id="{81AD31B4-2F89-4F96-B5A4-EEB69567C472}" type="datetimeFigureOut">
              <a:rPr lang="en-US" smtClean="0">
                <a:solidFill>
                  <a:srgbClr val="000000"/>
                </a:solidFill>
              </a:rPr>
              <a:pPr/>
              <a:t>7/26/2016</a:t>
            </a:fld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5686425" y="6245225"/>
            <a:ext cx="1612900" cy="476250"/>
          </a:xfrm>
        </p:spPr>
        <p:txBody>
          <a:bodyPr/>
          <a:lstStyle>
            <a:lvl1pPr>
              <a:defRPr/>
            </a:lvl1pPr>
          </a:lstStyle>
          <a:p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45400" y="6245225"/>
            <a:ext cx="1187450" cy="476250"/>
          </a:xfrm>
        </p:spPr>
        <p:txBody>
          <a:bodyPr/>
          <a:lstStyle>
            <a:lvl1pPr>
              <a:defRPr/>
            </a:lvl1pPr>
          </a:lstStyle>
          <a:p>
            <a:fld id="{F629ADBD-5604-4EA1-8266-3DFF5C589028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991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AD31B4-2F89-4F96-B5A4-EEB69567C472}" type="datetimeFigureOut">
              <a:rPr lang="en-US" smtClean="0">
                <a:solidFill>
                  <a:srgbClr val="000000"/>
                </a:solidFill>
              </a:rPr>
              <a:pPr/>
              <a:t>7/26/2016</a:t>
            </a:fld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9ADBD-5604-4EA1-8266-3DFF5C589028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434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163513"/>
            <a:ext cx="1774825" cy="6470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60538" y="163513"/>
            <a:ext cx="5173662" cy="6470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AD31B4-2F89-4F96-B5A4-EEB69567C472}" type="datetimeFigureOut">
              <a:rPr lang="en-US" smtClean="0">
                <a:solidFill>
                  <a:srgbClr val="000000"/>
                </a:solidFill>
              </a:rPr>
              <a:pPr/>
              <a:t>7/26/2016</a:t>
            </a:fld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9ADBD-5604-4EA1-8266-3DFF5C589028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282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AD31B4-2F89-4F96-B5A4-EEB69567C472}" type="datetimeFigureOut">
              <a:rPr lang="en-US" smtClean="0">
                <a:solidFill>
                  <a:srgbClr val="000000"/>
                </a:solidFill>
              </a:rPr>
              <a:pPr/>
              <a:t>7/26/2016</a:t>
            </a:fld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9ADBD-5604-4EA1-8266-3DFF5C589028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99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AD31B4-2F89-4F96-B5A4-EEB69567C472}" type="datetimeFigureOut">
              <a:rPr lang="en-US" smtClean="0">
                <a:solidFill>
                  <a:srgbClr val="000000"/>
                </a:solidFill>
              </a:rPr>
              <a:pPr/>
              <a:t>7/26/2016</a:t>
            </a:fld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9ADBD-5604-4EA1-8266-3DFF5C589028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02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60538" y="1362075"/>
            <a:ext cx="3473450" cy="5272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86388" y="1362075"/>
            <a:ext cx="3475037" cy="5272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AD31B4-2F89-4F96-B5A4-EEB69567C472}" type="datetimeFigureOut">
              <a:rPr lang="en-US" smtClean="0">
                <a:solidFill>
                  <a:srgbClr val="000000"/>
                </a:solidFill>
              </a:rPr>
              <a:pPr/>
              <a:t>7/26/2016</a:t>
            </a:fld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9ADBD-5604-4EA1-8266-3DFF5C589028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76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AD31B4-2F89-4F96-B5A4-EEB69567C472}" type="datetimeFigureOut">
              <a:rPr lang="en-US" smtClean="0">
                <a:solidFill>
                  <a:srgbClr val="000000"/>
                </a:solidFill>
              </a:rPr>
              <a:pPr/>
              <a:t>7/26/2016</a:t>
            </a:fld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9ADBD-5604-4EA1-8266-3DFF5C589028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147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AD31B4-2F89-4F96-B5A4-EEB69567C472}" type="datetimeFigureOut">
              <a:rPr lang="en-US" smtClean="0">
                <a:solidFill>
                  <a:srgbClr val="000000"/>
                </a:solidFill>
              </a:rPr>
              <a:pPr/>
              <a:t>7/26/2016</a:t>
            </a:fld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9ADBD-5604-4EA1-8266-3DFF5C589028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35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AD31B4-2F89-4F96-B5A4-EEB69567C472}" type="datetimeFigureOut">
              <a:rPr lang="en-US" smtClean="0">
                <a:solidFill>
                  <a:srgbClr val="000000"/>
                </a:solidFill>
              </a:rPr>
              <a:pPr/>
              <a:t>7/26/2016</a:t>
            </a:fld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9ADBD-5604-4EA1-8266-3DFF5C589028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64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AD31B4-2F89-4F96-B5A4-EEB69567C472}" type="datetimeFigureOut">
              <a:rPr lang="en-US" smtClean="0">
                <a:solidFill>
                  <a:srgbClr val="000000"/>
                </a:solidFill>
              </a:rPr>
              <a:pPr/>
              <a:t>7/26/2016</a:t>
            </a:fld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9ADBD-5604-4EA1-8266-3DFF5C589028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531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AD31B4-2F89-4F96-B5A4-EEB69567C472}" type="datetimeFigureOut">
              <a:rPr lang="en-US" smtClean="0">
                <a:solidFill>
                  <a:srgbClr val="000000"/>
                </a:solidFill>
              </a:rPr>
              <a:pPr/>
              <a:t>7/26/2016</a:t>
            </a:fld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9ADBD-5604-4EA1-8266-3DFF5C589028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901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0538" y="163513"/>
            <a:ext cx="7100887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60538" y="1362075"/>
            <a:ext cx="7100887" cy="527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89113" y="6442075"/>
            <a:ext cx="18891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rtl="0"/>
            <a:fld id="{81AD31B4-2F89-4F96-B5A4-EEB69567C472}" type="datetimeFigureOut">
              <a:rPr lang="en-US" smtClean="0">
                <a:solidFill>
                  <a:srgbClr val="000000"/>
                </a:solidFill>
              </a:rPr>
              <a:pPr algn="l" rtl="0"/>
              <a:t>7/26/2016</a:t>
            </a:fld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461125"/>
            <a:ext cx="24177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/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37313"/>
            <a:ext cx="19208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/>
            <a:fld id="{F629ADBD-5604-4EA1-8266-3DFF5C589028}" type="slidenum">
              <a:rPr lang="en-IN" smtClean="0">
                <a:solidFill>
                  <a:srgbClr val="000000"/>
                </a:solidFill>
              </a:rPr>
              <a:pPr rtl="0"/>
              <a:t>‹#›</a:t>
            </a:fld>
            <a:endParaRPr lang="en-IN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252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some specific phobias..</a:t>
            </a:r>
            <a:endParaRPr lang="en-IN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4057733"/>
              </p:ext>
            </p:extLst>
          </p:nvPr>
        </p:nvGraphicFramePr>
        <p:xfrm>
          <a:off x="1760538" y="1362071"/>
          <a:ext cx="7097742" cy="4710134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548871"/>
                <a:gridCol w="3548871"/>
              </a:tblGrid>
              <a:tr h="4281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Terminology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Meaning</a:t>
                      </a:r>
                      <a:endParaRPr lang="en-IN" dirty="0"/>
                    </a:p>
                  </a:txBody>
                  <a:tcPr/>
                </a:tc>
              </a:tr>
              <a:tr h="428194">
                <a:tc>
                  <a:txBody>
                    <a:bodyPr/>
                    <a:lstStyle/>
                    <a:p>
                      <a:r>
                        <a:rPr lang="en-US" dirty="0" smtClean="0"/>
                        <a:t>Acrophobia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Fear of height</a:t>
                      </a:r>
                      <a:endParaRPr lang="en-IN" dirty="0"/>
                    </a:p>
                  </a:txBody>
                  <a:tcPr/>
                </a:tc>
              </a:tr>
              <a:tr h="428194">
                <a:tc>
                  <a:txBody>
                    <a:bodyPr/>
                    <a:lstStyle/>
                    <a:p>
                      <a:r>
                        <a:rPr lang="en-US" dirty="0" smtClean="0"/>
                        <a:t>Haematophobia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Fear </a:t>
                      </a:r>
                      <a:r>
                        <a:rPr lang="en-US" smtClean="0"/>
                        <a:t>of blood</a:t>
                      </a:r>
                      <a:endParaRPr lang="en-IN" dirty="0"/>
                    </a:p>
                  </a:txBody>
                  <a:tcPr/>
                </a:tc>
              </a:tr>
              <a:tr h="428194">
                <a:tc>
                  <a:txBody>
                    <a:bodyPr/>
                    <a:lstStyle/>
                    <a:p>
                      <a:r>
                        <a:rPr lang="en-US" dirty="0" smtClean="0"/>
                        <a:t>Claustrophobia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Fear of closed spaces</a:t>
                      </a:r>
                      <a:endParaRPr lang="en-IN" dirty="0"/>
                    </a:p>
                  </a:txBody>
                  <a:tcPr/>
                </a:tc>
              </a:tr>
              <a:tr h="428194">
                <a:tc>
                  <a:txBody>
                    <a:bodyPr/>
                    <a:lstStyle/>
                    <a:p>
                      <a:r>
                        <a:rPr lang="en-US" dirty="0" smtClean="0"/>
                        <a:t>Gamophobia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Fear of marriage</a:t>
                      </a:r>
                      <a:endParaRPr lang="en-IN" dirty="0"/>
                    </a:p>
                  </a:txBody>
                  <a:tcPr/>
                </a:tc>
              </a:tr>
              <a:tr h="428194">
                <a:tc>
                  <a:txBody>
                    <a:bodyPr/>
                    <a:lstStyle/>
                    <a:p>
                      <a:r>
                        <a:rPr lang="en-US" dirty="0" smtClean="0"/>
                        <a:t>Insectophobia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Fear of insects</a:t>
                      </a:r>
                      <a:endParaRPr lang="en-IN" dirty="0"/>
                    </a:p>
                  </a:txBody>
                  <a:tcPr/>
                </a:tc>
              </a:tr>
              <a:tr h="428194">
                <a:tc>
                  <a:txBody>
                    <a:bodyPr/>
                    <a:lstStyle/>
                    <a:p>
                      <a:r>
                        <a:rPr lang="en-US" dirty="0" smtClean="0"/>
                        <a:t>Zoophobia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Fear of animals</a:t>
                      </a:r>
                      <a:endParaRPr lang="en-IN" dirty="0"/>
                    </a:p>
                  </a:txBody>
                  <a:tcPr/>
                </a:tc>
              </a:tr>
              <a:tr h="428194">
                <a:tc>
                  <a:txBody>
                    <a:bodyPr/>
                    <a:lstStyle/>
                    <a:p>
                      <a:r>
                        <a:rPr lang="en-US" dirty="0" smtClean="0"/>
                        <a:t>Micro phobia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Fear of germs</a:t>
                      </a:r>
                      <a:endParaRPr lang="en-IN" dirty="0"/>
                    </a:p>
                  </a:txBody>
                  <a:tcPr/>
                </a:tc>
              </a:tr>
              <a:tr h="428194">
                <a:tc>
                  <a:txBody>
                    <a:bodyPr/>
                    <a:lstStyle/>
                    <a:p>
                      <a:r>
                        <a:rPr lang="en-US" dirty="0" smtClean="0"/>
                        <a:t>Brontophobia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Fear of thunder</a:t>
                      </a:r>
                      <a:endParaRPr lang="en-IN" dirty="0"/>
                    </a:p>
                  </a:txBody>
                  <a:tcPr/>
                </a:tc>
              </a:tr>
              <a:tr h="428194">
                <a:tc>
                  <a:txBody>
                    <a:bodyPr/>
                    <a:lstStyle/>
                    <a:p>
                      <a:r>
                        <a:rPr lang="en-US" dirty="0" smtClean="0"/>
                        <a:t>Algophobia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Fear of pain</a:t>
                      </a:r>
                      <a:endParaRPr lang="en-IN" dirty="0"/>
                    </a:p>
                  </a:txBody>
                  <a:tcPr/>
                </a:tc>
              </a:tr>
              <a:tr h="428194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7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2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</Words>
  <Application>Microsoft Office PowerPoint</Application>
  <PresentationFormat>عرض على الشاشة (3:4)‏</PresentationFormat>
  <Paragraphs>21</Paragraphs>
  <Slides>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Theme2</vt:lpstr>
      <vt:lpstr>some specific phobias..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specific phobias..</dc:title>
  <dc:creator>hp</dc:creator>
  <cp:lastModifiedBy>hp</cp:lastModifiedBy>
  <cp:revision>1</cp:revision>
  <dcterms:created xsi:type="dcterms:W3CDTF">2016-07-26T19:31:48Z</dcterms:created>
  <dcterms:modified xsi:type="dcterms:W3CDTF">2016-07-26T19:33:04Z</dcterms:modified>
</cp:coreProperties>
</file>