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8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6584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06354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0303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52324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4245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7398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5555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5462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45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8795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7967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18A50-FD76-485A-A8D8-BE8F8C2874CC}" type="datetimeFigureOut">
              <a:rPr lang="ar-IQ" smtClean="0"/>
              <a:t>21/10/1437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5B882-78DD-4A57-92AB-087E63D486B5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9204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6843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09600" lvl="0" indent="-60960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kumimoji="1" lang="en-US" sz="3200" b="1" kern="0" dirty="0" smtClean="0">
                <a:solidFill>
                  <a:srgbClr val="C00000"/>
                </a:solidFill>
                <a:latin typeface="Arial"/>
              </a:rPr>
              <a:t>     Past </a:t>
            </a:r>
            <a:r>
              <a:rPr kumimoji="1" lang="en-US" sz="3200" b="1" kern="0" dirty="0">
                <a:solidFill>
                  <a:srgbClr val="C00000"/>
                </a:solidFill>
                <a:latin typeface="Arial"/>
              </a:rPr>
              <a:t>psychiatric </a:t>
            </a:r>
            <a:r>
              <a:rPr kumimoji="1" lang="en-US" sz="3200" b="1" kern="0" dirty="0" smtClean="0">
                <a:solidFill>
                  <a:srgbClr val="C00000"/>
                </a:solidFill>
                <a:latin typeface="Arial"/>
              </a:rPr>
              <a:t>history in nursing process for psych. patient </a:t>
            </a:r>
            <a:endParaRPr kumimoji="1" lang="en-US" sz="32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US" sz="2800" kern="0" dirty="0" smtClean="0">
                <a:solidFill>
                  <a:srgbClr val="990000"/>
                </a:solidFill>
                <a:latin typeface="Arial"/>
              </a:rPr>
              <a:t>Childhood </a:t>
            </a:r>
            <a:r>
              <a:rPr kumimoji="1" lang="en-US" sz="2800" kern="0" dirty="0">
                <a:solidFill>
                  <a:srgbClr val="990000"/>
                </a:solidFill>
                <a:latin typeface="Arial"/>
              </a:rPr>
              <a:t>illness ,head injury</a:t>
            </a:r>
            <a:r>
              <a:rPr kumimoji="1" lang="en-GB" sz="2800" kern="0" dirty="0">
                <a:solidFill>
                  <a:srgbClr val="990000"/>
                </a:solidFill>
                <a:latin typeface="Arial"/>
              </a:rPr>
              <a:t>, seizures, and major illnesses</a:t>
            </a:r>
            <a:r>
              <a:rPr kumimoji="1" lang="en-US" sz="2800" kern="0" dirty="0">
                <a:solidFill>
                  <a:srgbClr val="990000"/>
                </a:solidFill>
                <a:latin typeface="Arial"/>
              </a:rPr>
              <a:t>.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US" sz="2800" kern="0" dirty="0">
                <a:solidFill>
                  <a:srgbClr val="990000"/>
                </a:solidFill>
                <a:latin typeface="Arial"/>
              </a:rPr>
              <a:t>Surgeries 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US" sz="2800" kern="0" dirty="0">
                <a:solidFill>
                  <a:srgbClr val="990000"/>
                </a:solidFill>
                <a:latin typeface="Arial"/>
              </a:rPr>
              <a:t>Hospitalization.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GB" sz="2800" kern="0" dirty="0">
                <a:solidFill>
                  <a:srgbClr val="990000"/>
                </a:solidFill>
                <a:latin typeface="Arial"/>
              </a:rPr>
              <a:t>any previous episodes of the presenting complaint 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GB" sz="2800" kern="0" dirty="0">
                <a:solidFill>
                  <a:srgbClr val="990000"/>
                </a:solidFill>
                <a:latin typeface="Arial"/>
              </a:rPr>
              <a:t>The past substance (drug) history.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GB" sz="2800" kern="0" dirty="0">
                <a:solidFill>
                  <a:srgbClr val="990000"/>
                </a:solidFill>
                <a:latin typeface="Arial"/>
              </a:rPr>
              <a:t> history of abuse </a:t>
            </a:r>
          </a:p>
          <a:p>
            <a:pPr marL="609600" lvl="0" indent="-609600" algn="l" rtl="0" eaLnBrk="0" fontAlgn="base" hangingPunct="0">
              <a:lnSpc>
                <a:spcPct val="90000"/>
              </a:lnSpc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/>
            </a:pPr>
            <a:r>
              <a:rPr kumimoji="1" lang="en-GB" sz="2800" kern="0" dirty="0">
                <a:solidFill>
                  <a:srgbClr val="990000"/>
                </a:solidFill>
                <a:latin typeface="Arial"/>
              </a:rPr>
              <a:t>sexual history</a:t>
            </a:r>
            <a:endParaRPr kumimoji="1" lang="en-US" sz="2800" kern="0" dirty="0">
              <a:solidFill>
                <a:srgbClr val="990000"/>
              </a:solidFill>
              <a:latin typeface="Arial"/>
            </a:endParaRPr>
          </a:p>
          <a:p>
            <a:pPr algn="l" rtl="0"/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7325254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</Words>
  <Application>Microsoft Office PowerPoint</Application>
  <PresentationFormat>عرض على الشاشة (3:4)‏</PresentationFormat>
  <Paragraphs>8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نسق Office</vt:lpstr>
      <vt:lpstr>عرض تقديمي في PowerPoint</vt:lpstr>
      <vt:lpstr>     Past psychiatric history in nursing process for psych. patient </vt:lpstr>
    </vt:vector>
  </TitlesOfParts>
  <Company>Ahmed-Under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hp</dc:creator>
  <cp:lastModifiedBy>hp</cp:lastModifiedBy>
  <cp:revision>1</cp:revision>
  <dcterms:created xsi:type="dcterms:W3CDTF">2016-07-26T19:46:01Z</dcterms:created>
  <dcterms:modified xsi:type="dcterms:W3CDTF">2016-07-26T19:50:53Z</dcterms:modified>
</cp:coreProperties>
</file>