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Default Extension="wav" ContentType="audio/wav"/>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Default Extension="gif" ContentType="image/gif"/>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3"/>
  </p:notesMasterIdLst>
  <p:handoutMasterIdLst>
    <p:handoutMasterId r:id="rId24"/>
  </p:handoutMasterIdLst>
  <p:sldIdLst>
    <p:sldId id="307" r:id="rId2"/>
    <p:sldId id="293" r:id="rId3"/>
    <p:sldId id="315" r:id="rId4"/>
    <p:sldId id="263" r:id="rId5"/>
    <p:sldId id="258" r:id="rId6"/>
    <p:sldId id="276" r:id="rId7"/>
    <p:sldId id="295" r:id="rId8"/>
    <p:sldId id="278" r:id="rId9"/>
    <p:sldId id="260" r:id="rId10"/>
    <p:sldId id="310" r:id="rId11"/>
    <p:sldId id="311" r:id="rId12"/>
    <p:sldId id="314" r:id="rId13"/>
    <p:sldId id="312" r:id="rId14"/>
    <p:sldId id="313" r:id="rId15"/>
    <p:sldId id="279" r:id="rId16"/>
    <p:sldId id="299" r:id="rId17"/>
    <p:sldId id="256" r:id="rId18"/>
    <p:sldId id="298" r:id="rId19"/>
    <p:sldId id="303" r:id="rId20"/>
    <p:sldId id="302" r:id="rId21"/>
    <p:sldId id="301"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164"/>
    <a:srgbClr val="971988"/>
    <a:srgbClr val="008000"/>
    <a:srgbClr val="0066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412" autoAdjust="0"/>
    <p:restoredTop sz="94624" autoAdjust="0"/>
  </p:normalViewPr>
  <p:slideViewPr>
    <p:cSldViewPr>
      <p:cViewPr>
        <p:scale>
          <a:sx n="70" d="100"/>
          <a:sy n="70" d="100"/>
        </p:scale>
        <p:origin x="-202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0"/>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7777A4-BE7C-4727-8644-3984C31AB7F4}" type="doc">
      <dgm:prSet loTypeId="urn:microsoft.com/office/officeart/2005/8/layout/hierarchy1" loCatId="hierarchy" qsTypeId="urn:microsoft.com/office/officeart/2005/8/quickstyle/3d2" qsCatId="3D" csTypeId="urn:microsoft.com/office/officeart/2005/8/colors/colorful1" csCatId="colorful" phldr="1"/>
      <dgm:spPr/>
    </dgm:pt>
    <dgm:pt modelId="{81484A4C-1A4F-4569-9428-4A02A3AC9722}">
      <dgm:prSet custT="1"/>
      <dgm:spPr>
        <a:solidFill>
          <a:srgbClr val="FFFF00"/>
        </a:solidFill>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2000" b="1" dirty="0" smtClean="0">
              <a:solidFill>
                <a:schemeClr val="tx1"/>
              </a:solidFill>
              <a:cs typeface="PT Bold Heading" pitchFamily="2" charset="-78"/>
            </a:rPr>
            <a:t>مصادر اشتقاق الأهداف التربوية:</a:t>
          </a:r>
          <a:endParaRPr kumimoji="0" lang="ar-SA" sz="2000" b="1" i="0" u="none" strike="noStrike" cap="none" normalizeH="0" baseline="0" dirty="0" smtClean="0">
            <a:ln/>
            <a:solidFill>
              <a:schemeClr val="tx1"/>
            </a:solidFill>
            <a:effectLst/>
            <a:latin typeface="Arial" pitchFamily="34" charset="0"/>
            <a:cs typeface="PT Bold Heading" pitchFamily="2" charset="-78"/>
          </a:endParaRPr>
        </a:p>
      </dgm:t>
    </dgm:pt>
    <dgm:pt modelId="{A0BF1B0D-BA6E-4118-ABDA-7A1CE768500B}" type="parTrans" cxnId="{E25D9CFF-8E0F-4003-BA8E-C932479C1A3D}">
      <dgm:prSet/>
      <dgm:spPr/>
      <dgm:t>
        <a:bodyPr/>
        <a:lstStyle/>
        <a:p>
          <a:pPr rtl="1"/>
          <a:endParaRPr lang="ar-SA"/>
        </a:p>
      </dgm:t>
    </dgm:pt>
    <dgm:pt modelId="{26B3EE5B-2A65-4B72-B9C4-192D6A0167F6}" type="sibTrans" cxnId="{E25D9CFF-8E0F-4003-BA8E-C932479C1A3D}">
      <dgm:prSet/>
      <dgm:spPr/>
      <dgm:t>
        <a:bodyPr/>
        <a:lstStyle/>
        <a:p>
          <a:pPr rtl="1"/>
          <a:endParaRPr lang="ar-SA"/>
        </a:p>
      </dgm:t>
    </dgm:pt>
    <dgm:pt modelId="{B33DDED5-1067-4A9A-B3BE-B11FCB239A9E}">
      <dgm:prSet custT="1"/>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600" dirty="0" smtClean="0">
              <a:solidFill>
                <a:schemeClr val="tx1"/>
              </a:solidFill>
              <a:cs typeface="PT Bold Heading" pitchFamily="2" charset="-78"/>
            </a:rPr>
            <a:t>فلسفة المجتمع وأهدافه</a:t>
          </a:r>
          <a:endParaRPr kumimoji="0" lang="ar-SA" sz="1600" b="1" i="0" u="none" strike="noStrike" cap="none" normalizeH="0" baseline="0" dirty="0" smtClean="0">
            <a:ln/>
            <a:solidFill>
              <a:schemeClr val="tx1"/>
            </a:solidFill>
            <a:effectLst/>
            <a:latin typeface="Arial" pitchFamily="34" charset="0"/>
            <a:cs typeface="PT Bold Heading" pitchFamily="2" charset="-78"/>
          </a:endParaRPr>
        </a:p>
      </dgm:t>
    </dgm:pt>
    <dgm:pt modelId="{EEF62788-199A-4808-8B63-17A0465F5597}" type="parTrans" cxnId="{6C6B3819-BC37-4DAD-8E82-FB9795870261}">
      <dgm:prSet/>
      <dgm:spPr/>
      <dgm:t>
        <a:bodyPr/>
        <a:lstStyle/>
        <a:p>
          <a:pPr rtl="1"/>
          <a:endParaRPr lang="ar-SA"/>
        </a:p>
      </dgm:t>
    </dgm:pt>
    <dgm:pt modelId="{84187B69-2CA2-4F42-AD8C-7B7976E6500F}" type="sibTrans" cxnId="{6C6B3819-BC37-4DAD-8E82-FB9795870261}">
      <dgm:prSet/>
      <dgm:spPr/>
      <dgm:t>
        <a:bodyPr/>
        <a:lstStyle/>
        <a:p>
          <a:pPr rtl="1"/>
          <a:endParaRPr lang="ar-SA"/>
        </a:p>
      </dgm:t>
    </dgm:pt>
    <dgm:pt modelId="{57D4B7CB-D67F-4F44-8156-22B35EC54858}">
      <dgm:prSet custT="1"/>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600" dirty="0" smtClean="0">
              <a:solidFill>
                <a:schemeClr val="tx1"/>
              </a:solidFill>
              <a:cs typeface="PT Bold Heading" pitchFamily="2" charset="-78"/>
            </a:rPr>
            <a:t>التراث الثقافي </a:t>
          </a:r>
          <a:endParaRPr kumimoji="0" lang="ar-SA" sz="1600" b="1" i="0" u="none" strike="noStrike" cap="none" normalizeH="0" baseline="0" dirty="0" smtClean="0">
            <a:ln/>
            <a:solidFill>
              <a:schemeClr val="tx1"/>
            </a:solidFill>
            <a:effectLst/>
            <a:latin typeface="Arial" pitchFamily="34" charset="0"/>
            <a:cs typeface="PT Bold Heading" pitchFamily="2" charset="-78"/>
          </a:endParaRPr>
        </a:p>
      </dgm:t>
    </dgm:pt>
    <dgm:pt modelId="{B5017608-E647-426B-9E07-C15A771C6A60}" type="parTrans" cxnId="{A60F8C28-2E82-4DFE-B18E-BDA5BF02DC58}">
      <dgm:prSet/>
      <dgm:spPr/>
      <dgm:t>
        <a:bodyPr/>
        <a:lstStyle/>
        <a:p>
          <a:pPr rtl="1"/>
          <a:endParaRPr lang="ar-SA"/>
        </a:p>
      </dgm:t>
    </dgm:pt>
    <dgm:pt modelId="{C992EC74-5C94-46AA-BB87-904D111EFAE8}" type="sibTrans" cxnId="{A60F8C28-2E82-4DFE-B18E-BDA5BF02DC58}">
      <dgm:prSet/>
      <dgm:spPr/>
      <dgm:t>
        <a:bodyPr/>
        <a:lstStyle/>
        <a:p>
          <a:pPr rtl="1"/>
          <a:endParaRPr lang="ar-SA"/>
        </a:p>
      </dgm:t>
    </dgm:pt>
    <dgm:pt modelId="{EE8100FA-7E46-41BA-830A-8BF49BB43AA5}">
      <dgm:prSet custT="1"/>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600" dirty="0" smtClean="0">
              <a:solidFill>
                <a:schemeClr val="tx1"/>
              </a:solidFill>
              <a:cs typeface="PT Bold Heading" pitchFamily="2" charset="-78"/>
            </a:rPr>
            <a:t>طبيعة المتعلم وحاجاته </a:t>
          </a:r>
          <a:endParaRPr kumimoji="0" lang="ar-SA" sz="1600" b="1" i="0" u="none" strike="noStrike" cap="none" normalizeH="0" baseline="0" dirty="0" smtClean="0">
            <a:ln/>
            <a:solidFill>
              <a:schemeClr val="tx1"/>
            </a:solidFill>
            <a:effectLst/>
            <a:latin typeface="Arial" pitchFamily="34" charset="0"/>
            <a:cs typeface="PT Bold Heading" pitchFamily="2" charset="-78"/>
          </a:endParaRPr>
        </a:p>
      </dgm:t>
    </dgm:pt>
    <dgm:pt modelId="{217631EA-AE3C-42CC-84BC-939D44CDE5DE}" type="parTrans" cxnId="{918A4542-FFA3-4D25-87EE-CF8A4021D34A}">
      <dgm:prSet/>
      <dgm:spPr/>
      <dgm:t>
        <a:bodyPr/>
        <a:lstStyle/>
        <a:p>
          <a:pPr rtl="1"/>
          <a:endParaRPr lang="ar-SA"/>
        </a:p>
      </dgm:t>
    </dgm:pt>
    <dgm:pt modelId="{45D579F9-B352-4AAC-B860-767DE957A067}" type="sibTrans" cxnId="{918A4542-FFA3-4D25-87EE-CF8A4021D34A}">
      <dgm:prSet/>
      <dgm:spPr/>
      <dgm:t>
        <a:bodyPr/>
        <a:lstStyle/>
        <a:p>
          <a:pPr rtl="1"/>
          <a:endParaRPr lang="ar-SA"/>
        </a:p>
      </dgm:t>
    </dgm:pt>
    <dgm:pt modelId="{B53B7708-F3C4-4441-A316-F91C347B5BF6}">
      <dgm:prSet custT="1"/>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600" dirty="0" smtClean="0">
              <a:solidFill>
                <a:schemeClr val="tx1"/>
              </a:solidFill>
              <a:cs typeface="PT Bold Heading" pitchFamily="2" charset="-78"/>
            </a:rPr>
            <a:t>طبيعة المادة الدراسية</a:t>
          </a:r>
          <a:r>
            <a:rPr lang="ar-SA" sz="1600" b="1" dirty="0" smtClean="0">
              <a:solidFill>
                <a:schemeClr val="tx1"/>
              </a:solidFill>
              <a:cs typeface="PT Bold Heading" pitchFamily="2" charset="-78"/>
            </a:rPr>
            <a:t> </a:t>
          </a:r>
          <a:endParaRPr kumimoji="0" lang="ar-SA" sz="1600" b="1" i="0" u="none" strike="noStrike" cap="none" normalizeH="0" baseline="0" dirty="0" smtClean="0">
            <a:ln/>
            <a:solidFill>
              <a:schemeClr val="tx1"/>
            </a:solidFill>
            <a:effectLst/>
            <a:latin typeface="Arial" pitchFamily="34" charset="0"/>
            <a:cs typeface="PT Bold Heading" pitchFamily="2" charset="-78"/>
          </a:endParaRPr>
        </a:p>
      </dgm:t>
    </dgm:pt>
    <dgm:pt modelId="{017A9580-5AF3-469B-AD73-4BB95049C717}" type="parTrans" cxnId="{6A201957-269A-41A8-A7A6-3D66A107DB92}">
      <dgm:prSet/>
      <dgm:spPr/>
      <dgm:t>
        <a:bodyPr/>
        <a:lstStyle/>
        <a:p>
          <a:pPr rtl="1"/>
          <a:endParaRPr lang="ar-SA"/>
        </a:p>
      </dgm:t>
    </dgm:pt>
    <dgm:pt modelId="{E133BEB7-24C4-4ADE-94B2-88A0779A8145}" type="sibTrans" cxnId="{6A201957-269A-41A8-A7A6-3D66A107DB92}">
      <dgm:prSet/>
      <dgm:spPr/>
      <dgm:t>
        <a:bodyPr/>
        <a:lstStyle/>
        <a:p>
          <a:pPr rtl="1"/>
          <a:endParaRPr lang="ar-SA"/>
        </a:p>
      </dgm:t>
    </dgm:pt>
    <dgm:pt modelId="{340A8506-600A-4415-BE56-84E8A576E154}">
      <dgm:prSet custT="1"/>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600" dirty="0" smtClean="0">
              <a:solidFill>
                <a:schemeClr val="tx1"/>
              </a:solidFill>
              <a:cs typeface="PT Bold Heading" pitchFamily="2" charset="-78"/>
            </a:rPr>
            <a:t>طبيعة العصر وخصائصه </a:t>
          </a:r>
          <a:endParaRPr kumimoji="0" lang="ar-SA" sz="1600" b="1" i="0" u="none" strike="noStrike" cap="none" normalizeH="0" baseline="0" dirty="0" smtClean="0">
            <a:ln/>
            <a:solidFill>
              <a:schemeClr val="tx1"/>
            </a:solidFill>
            <a:effectLst/>
            <a:latin typeface="Arial" pitchFamily="34" charset="0"/>
            <a:cs typeface="PT Bold Heading" pitchFamily="2" charset="-78"/>
          </a:endParaRPr>
        </a:p>
      </dgm:t>
    </dgm:pt>
    <dgm:pt modelId="{C1F273D9-957B-4727-AAA7-E2569A47720E}" type="parTrans" cxnId="{4E3A50A1-1E83-4EB2-8ADD-0A67B6AFFCDD}">
      <dgm:prSet/>
      <dgm:spPr/>
      <dgm:t>
        <a:bodyPr/>
        <a:lstStyle/>
        <a:p>
          <a:pPr rtl="1"/>
          <a:endParaRPr lang="ar-SA"/>
        </a:p>
      </dgm:t>
    </dgm:pt>
    <dgm:pt modelId="{627B6483-46F7-44C3-80EA-B4E7B2702A98}" type="sibTrans" cxnId="{4E3A50A1-1E83-4EB2-8ADD-0A67B6AFFCDD}">
      <dgm:prSet/>
      <dgm:spPr/>
      <dgm:t>
        <a:bodyPr/>
        <a:lstStyle/>
        <a:p>
          <a:pPr rtl="1"/>
          <a:endParaRPr lang="ar-SA"/>
        </a:p>
      </dgm:t>
    </dgm:pt>
    <dgm:pt modelId="{50D2A79A-9EAA-41BE-8B7D-44F2B2BF7C01}" type="pres">
      <dgm:prSet presAssocID="{387777A4-BE7C-4727-8644-3984C31AB7F4}" presName="hierChild1" presStyleCnt="0">
        <dgm:presLayoutVars>
          <dgm:chPref val="1"/>
          <dgm:dir/>
          <dgm:animOne val="branch"/>
          <dgm:animLvl val="lvl"/>
          <dgm:resizeHandles/>
        </dgm:presLayoutVars>
      </dgm:prSet>
      <dgm:spPr/>
    </dgm:pt>
    <dgm:pt modelId="{08F5F74A-F7AB-4962-AA2E-FB46176934CE}" type="pres">
      <dgm:prSet presAssocID="{81484A4C-1A4F-4569-9428-4A02A3AC9722}" presName="hierRoot1" presStyleCnt="0"/>
      <dgm:spPr/>
    </dgm:pt>
    <dgm:pt modelId="{8B91831B-7DDB-4914-9E4C-2FD857747A58}" type="pres">
      <dgm:prSet presAssocID="{81484A4C-1A4F-4569-9428-4A02A3AC9722}" presName="composite" presStyleCnt="0"/>
      <dgm:spPr/>
    </dgm:pt>
    <dgm:pt modelId="{17220A33-61D0-4D5D-AB37-5F811CFAD535}" type="pres">
      <dgm:prSet presAssocID="{81484A4C-1A4F-4569-9428-4A02A3AC9722}" presName="background" presStyleLbl="node0" presStyleIdx="0" presStyleCnt="1"/>
      <dgm:spPr/>
    </dgm:pt>
    <dgm:pt modelId="{97924CDE-63AA-4942-AFE0-E7F87B36EE38}" type="pres">
      <dgm:prSet presAssocID="{81484A4C-1A4F-4569-9428-4A02A3AC9722}" presName="text" presStyleLbl="fgAcc0" presStyleIdx="0" presStyleCnt="1" custScaleX="266938" custScaleY="115501" custLinFactY="-21793" custLinFactNeighborX="-19728" custLinFactNeighborY="-100000">
        <dgm:presLayoutVars>
          <dgm:chPref val="3"/>
        </dgm:presLayoutVars>
      </dgm:prSet>
      <dgm:spPr/>
      <dgm:t>
        <a:bodyPr/>
        <a:lstStyle/>
        <a:p>
          <a:pPr rtl="1"/>
          <a:endParaRPr lang="ar-SA"/>
        </a:p>
      </dgm:t>
    </dgm:pt>
    <dgm:pt modelId="{98EB7B70-A4D9-42D1-B8AF-566F0C89D51B}" type="pres">
      <dgm:prSet presAssocID="{81484A4C-1A4F-4569-9428-4A02A3AC9722}" presName="hierChild2" presStyleCnt="0"/>
      <dgm:spPr/>
    </dgm:pt>
    <dgm:pt modelId="{F890DFB0-FD3C-4164-B76A-00363EC11EDA}" type="pres">
      <dgm:prSet presAssocID="{EEF62788-199A-4808-8B63-17A0465F5597}" presName="Name10" presStyleLbl="parChTrans1D2" presStyleIdx="0" presStyleCnt="5"/>
      <dgm:spPr/>
      <dgm:t>
        <a:bodyPr/>
        <a:lstStyle/>
        <a:p>
          <a:pPr rtl="1"/>
          <a:endParaRPr lang="ar-SA"/>
        </a:p>
      </dgm:t>
    </dgm:pt>
    <dgm:pt modelId="{3CE4CBF6-7E67-4859-8981-9544DA22C286}" type="pres">
      <dgm:prSet presAssocID="{B33DDED5-1067-4A9A-B3BE-B11FCB239A9E}" presName="hierRoot2" presStyleCnt="0"/>
      <dgm:spPr/>
    </dgm:pt>
    <dgm:pt modelId="{8FE42C98-1958-48D0-9A14-760442CFAE26}" type="pres">
      <dgm:prSet presAssocID="{B33DDED5-1067-4A9A-B3BE-B11FCB239A9E}" presName="composite2" presStyleCnt="0"/>
      <dgm:spPr/>
    </dgm:pt>
    <dgm:pt modelId="{EB20C74B-E9B5-497C-A548-D65A9EED828F}" type="pres">
      <dgm:prSet presAssocID="{B33DDED5-1067-4A9A-B3BE-B11FCB239A9E}" presName="background2" presStyleLbl="node2" presStyleIdx="0" presStyleCnt="5"/>
      <dgm:spPr/>
    </dgm:pt>
    <dgm:pt modelId="{CCDC2D2E-454C-4A7F-801D-DD1174DB9C0E}" type="pres">
      <dgm:prSet presAssocID="{B33DDED5-1067-4A9A-B3BE-B11FCB239A9E}" presName="text2" presStyleLbl="fgAcc2" presStyleIdx="0" presStyleCnt="5">
        <dgm:presLayoutVars>
          <dgm:chPref val="3"/>
        </dgm:presLayoutVars>
      </dgm:prSet>
      <dgm:spPr/>
      <dgm:t>
        <a:bodyPr/>
        <a:lstStyle/>
        <a:p>
          <a:pPr rtl="1"/>
          <a:endParaRPr lang="ar-SA"/>
        </a:p>
      </dgm:t>
    </dgm:pt>
    <dgm:pt modelId="{4C7EE335-D5DF-4BAD-A6E3-DD6FEC2CF457}" type="pres">
      <dgm:prSet presAssocID="{B33DDED5-1067-4A9A-B3BE-B11FCB239A9E}" presName="hierChild3" presStyleCnt="0"/>
      <dgm:spPr/>
    </dgm:pt>
    <dgm:pt modelId="{876EA549-7071-4C5E-887C-CF693350FD40}" type="pres">
      <dgm:prSet presAssocID="{B5017608-E647-426B-9E07-C15A771C6A60}" presName="Name10" presStyleLbl="parChTrans1D2" presStyleIdx="1" presStyleCnt="5"/>
      <dgm:spPr/>
      <dgm:t>
        <a:bodyPr/>
        <a:lstStyle/>
        <a:p>
          <a:pPr rtl="1"/>
          <a:endParaRPr lang="ar-SA"/>
        </a:p>
      </dgm:t>
    </dgm:pt>
    <dgm:pt modelId="{3ABEC891-4D57-4589-9A75-F2C7966FB104}" type="pres">
      <dgm:prSet presAssocID="{57D4B7CB-D67F-4F44-8156-22B35EC54858}" presName="hierRoot2" presStyleCnt="0"/>
      <dgm:spPr/>
    </dgm:pt>
    <dgm:pt modelId="{469E2E4D-7207-4515-8CA1-051ED88CCA4C}" type="pres">
      <dgm:prSet presAssocID="{57D4B7CB-D67F-4F44-8156-22B35EC54858}" presName="composite2" presStyleCnt="0"/>
      <dgm:spPr/>
    </dgm:pt>
    <dgm:pt modelId="{2F212B11-4E9B-47C2-8871-0F96AFF91AAA}" type="pres">
      <dgm:prSet presAssocID="{57D4B7CB-D67F-4F44-8156-22B35EC54858}" presName="background2" presStyleLbl="node2" presStyleIdx="1" presStyleCnt="5"/>
      <dgm:spPr/>
    </dgm:pt>
    <dgm:pt modelId="{F4237EDC-7F3A-4E90-8DCA-1367BC0AA7FE}" type="pres">
      <dgm:prSet presAssocID="{57D4B7CB-D67F-4F44-8156-22B35EC54858}" presName="text2" presStyleLbl="fgAcc2" presStyleIdx="1" presStyleCnt="5">
        <dgm:presLayoutVars>
          <dgm:chPref val="3"/>
        </dgm:presLayoutVars>
      </dgm:prSet>
      <dgm:spPr/>
      <dgm:t>
        <a:bodyPr/>
        <a:lstStyle/>
        <a:p>
          <a:pPr rtl="1"/>
          <a:endParaRPr lang="ar-SA"/>
        </a:p>
      </dgm:t>
    </dgm:pt>
    <dgm:pt modelId="{74530D32-2CCF-4A15-A276-52E6C392FA1C}" type="pres">
      <dgm:prSet presAssocID="{57D4B7CB-D67F-4F44-8156-22B35EC54858}" presName="hierChild3" presStyleCnt="0"/>
      <dgm:spPr/>
    </dgm:pt>
    <dgm:pt modelId="{1DF728DE-003F-474C-89B9-7FA80F610D6E}" type="pres">
      <dgm:prSet presAssocID="{217631EA-AE3C-42CC-84BC-939D44CDE5DE}" presName="Name10" presStyleLbl="parChTrans1D2" presStyleIdx="2" presStyleCnt="5"/>
      <dgm:spPr/>
      <dgm:t>
        <a:bodyPr/>
        <a:lstStyle/>
        <a:p>
          <a:pPr rtl="1"/>
          <a:endParaRPr lang="ar-SA"/>
        </a:p>
      </dgm:t>
    </dgm:pt>
    <dgm:pt modelId="{D8FCD5D2-23C2-45A7-8224-5BB21767C036}" type="pres">
      <dgm:prSet presAssocID="{EE8100FA-7E46-41BA-830A-8BF49BB43AA5}" presName="hierRoot2" presStyleCnt="0"/>
      <dgm:spPr/>
    </dgm:pt>
    <dgm:pt modelId="{E3D59707-ABE5-475E-8AF0-695C2C70A076}" type="pres">
      <dgm:prSet presAssocID="{EE8100FA-7E46-41BA-830A-8BF49BB43AA5}" presName="composite2" presStyleCnt="0"/>
      <dgm:spPr/>
    </dgm:pt>
    <dgm:pt modelId="{09CE0F06-3EBC-408B-B479-DB655FC16232}" type="pres">
      <dgm:prSet presAssocID="{EE8100FA-7E46-41BA-830A-8BF49BB43AA5}" presName="background2" presStyleLbl="node2" presStyleIdx="2" presStyleCnt="5"/>
      <dgm:spPr/>
    </dgm:pt>
    <dgm:pt modelId="{364F4B9B-9BC4-4AF0-A285-712DCD135B42}" type="pres">
      <dgm:prSet presAssocID="{EE8100FA-7E46-41BA-830A-8BF49BB43AA5}" presName="text2" presStyleLbl="fgAcc2" presStyleIdx="2" presStyleCnt="5">
        <dgm:presLayoutVars>
          <dgm:chPref val="3"/>
        </dgm:presLayoutVars>
      </dgm:prSet>
      <dgm:spPr/>
      <dgm:t>
        <a:bodyPr/>
        <a:lstStyle/>
        <a:p>
          <a:pPr rtl="1"/>
          <a:endParaRPr lang="ar-SA"/>
        </a:p>
      </dgm:t>
    </dgm:pt>
    <dgm:pt modelId="{AA7A4FE0-C646-464E-9545-5378AEF3FF67}" type="pres">
      <dgm:prSet presAssocID="{EE8100FA-7E46-41BA-830A-8BF49BB43AA5}" presName="hierChild3" presStyleCnt="0"/>
      <dgm:spPr/>
    </dgm:pt>
    <dgm:pt modelId="{8BAE9F21-8C25-4C42-B1D1-ED9974CA1941}" type="pres">
      <dgm:prSet presAssocID="{017A9580-5AF3-469B-AD73-4BB95049C717}" presName="Name10" presStyleLbl="parChTrans1D2" presStyleIdx="3" presStyleCnt="5"/>
      <dgm:spPr/>
      <dgm:t>
        <a:bodyPr/>
        <a:lstStyle/>
        <a:p>
          <a:pPr rtl="1"/>
          <a:endParaRPr lang="ar-SA"/>
        </a:p>
      </dgm:t>
    </dgm:pt>
    <dgm:pt modelId="{AA4C1B97-51E4-4A95-A8A9-66664F57BCD8}" type="pres">
      <dgm:prSet presAssocID="{B53B7708-F3C4-4441-A316-F91C347B5BF6}" presName="hierRoot2" presStyleCnt="0"/>
      <dgm:spPr/>
    </dgm:pt>
    <dgm:pt modelId="{A969EF63-BE71-4D32-9441-163CE4D33AA4}" type="pres">
      <dgm:prSet presAssocID="{B53B7708-F3C4-4441-A316-F91C347B5BF6}" presName="composite2" presStyleCnt="0"/>
      <dgm:spPr/>
    </dgm:pt>
    <dgm:pt modelId="{6EC497BB-D0FC-4D25-B722-D69D659A53AC}" type="pres">
      <dgm:prSet presAssocID="{B53B7708-F3C4-4441-A316-F91C347B5BF6}" presName="background2" presStyleLbl="node2" presStyleIdx="3" presStyleCnt="5"/>
      <dgm:spPr/>
    </dgm:pt>
    <dgm:pt modelId="{D6B65E1B-EB95-407F-8EFC-136987B48B90}" type="pres">
      <dgm:prSet presAssocID="{B53B7708-F3C4-4441-A316-F91C347B5BF6}" presName="text2" presStyleLbl="fgAcc2" presStyleIdx="3" presStyleCnt="5">
        <dgm:presLayoutVars>
          <dgm:chPref val="3"/>
        </dgm:presLayoutVars>
      </dgm:prSet>
      <dgm:spPr/>
      <dgm:t>
        <a:bodyPr/>
        <a:lstStyle/>
        <a:p>
          <a:pPr rtl="1"/>
          <a:endParaRPr lang="ar-SA"/>
        </a:p>
      </dgm:t>
    </dgm:pt>
    <dgm:pt modelId="{5685313F-F022-4149-8C0E-9E5DCC56D762}" type="pres">
      <dgm:prSet presAssocID="{B53B7708-F3C4-4441-A316-F91C347B5BF6}" presName="hierChild3" presStyleCnt="0"/>
      <dgm:spPr/>
    </dgm:pt>
    <dgm:pt modelId="{17A33C33-3E43-4538-BD07-4241EC4162A7}" type="pres">
      <dgm:prSet presAssocID="{C1F273D9-957B-4727-AAA7-E2569A47720E}" presName="Name10" presStyleLbl="parChTrans1D2" presStyleIdx="4" presStyleCnt="5"/>
      <dgm:spPr/>
      <dgm:t>
        <a:bodyPr/>
        <a:lstStyle/>
        <a:p>
          <a:pPr rtl="1"/>
          <a:endParaRPr lang="ar-SA"/>
        </a:p>
      </dgm:t>
    </dgm:pt>
    <dgm:pt modelId="{3A4C7398-7556-4527-BF09-5960DEA9B2E2}" type="pres">
      <dgm:prSet presAssocID="{340A8506-600A-4415-BE56-84E8A576E154}" presName="hierRoot2" presStyleCnt="0"/>
      <dgm:spPr/>
    </dgm:pt>
    <dgm:pt modelId="{9B56CA49-03A1-4EB8-89E6-DC30F946ABB5}" type="pres">
      <dgm:prSet presAssocID="{340A8506-600A-4415-BE56-84E8A576E154}" presName="composite2" presStyleCnt="0"/>
      <dgm:spPr/>
    </dgm:pt>
    <dgm:pt modelId="{1230DB73-4F6F-44E0-BE18-D56655B3F0FE}" type="pres">
      <dgm:prSet presAssocID="{340A8506-600A-4415-BE56-84E8A576E154}" presName="background2" presStyleLbl="node2" presStyleIdx="4" presStyleCnt="5"/>
      <dgm:spPr/>
    </dgm:pt>
    <dgm:pt modelId="{482F8A0F-65B1-4EFA-A72C-C7B8AB1EE7BF}" type="pres">
      <dgm:prSet presAssocID="{340A8506-600A-4415-BE56-84E8A576E154}" presName="text2" presStyleLbl="fgAcc2" presStyleIdx="4" presStyleCnt="5">
        <dgm:presLayoutVars>
          <dgm:chPref val="3"/>
        </dgm:presLayoutVars>
      </dgm:prSet>
      <dgm:spPr/>
      <dgm:t>
        <a:bodyPr/>
        <a:lstStyle/>
        <a:p>
          <a:pPr rtl="1"/>
          <a:endParaRPr lang="ar-SA"/>
        </a:p>
      </dgm:t>
    </dgm:pt>
    <dgm:pt modelId="{2AE2AC50-78E2-45A8-A294-AA6138C866F5}" type="pres">
      <dgm:prSet presAssocID="{340A8506-600A-4415-BE56-84E8A576E154}" presName="hierChild3" presStyleCnt="0"/>
      <dgm:spPr/>
    </dgm:pt>
  </dgm:ptLst>
  <dgm:cxnLst>
    <dgm:cxn modelId="{0C61A03E-8885-496C-8400-ECD9E56D8CFF}" type="presOf" srcId="{217631EA-AE3C-42CC-84BC-939D44CDE5DE}" destId="{1DF728DE-003F-474C-89B9-7FA80F610D6E}" srcOrd="0" destOrd="0" presId="urn:microsoft.com/office/officeart/2005/8/layout/hierarchy1"/>
    <dgm:cxn modelId="{918A4542-FFA3-4D25-87EE-CF8A4021D34A}" srcId="{81484A4C-1A4F-4569-9428-4A02A3AC9722}" destId="{EE8100FA-7E46-41BA-830A-8BF49BB43AA5}" srcOrd="2" destOrd="0" parTransId="{217631EA-AE3C-42CC-84BC-939D44CDE5DE}" sibTransId="{45D579F9-B352-4AAC-B860-767DE957A067}"/>
    <dgm:cxn modelId="{09BD8E1B-590C-4285-8425-D09C9BB7270E}" type="presOf" srcId="{C1F273D9-957B-4727-AAA7-E2569A47720E}" destId="{17A33C33-3E43-4538-BD07-4241EC4162A7}" srcOrd="0" destOrd="0" presId="urn:microsoft.com/office/officeart/2005/8/layout/hierarchy1"/>
    <dgm:cxn modelId="{060EF655-82A0-47D9-912A-03F76E38AF10}" type="presOf" srcId="{EE8100FA-7E46-41BA-830A-8BF49BB43AA5}" destId="{364F4B9B-9BC4-4AF0-A285-712DCD135B42}" srcOrd="0" destOrd="0" presId="urn:microsoft.com/office/officeart/2005/8/layout/hierarchy1"/>
    <dgm:cxn modelId="{A60F8C28-2E82-4DFE-B18E-BDA5BF02DC58}" srcId="{81484A4C-1A4F-4569-9428-4A02A3AC9722}" destId="{57D4B7CB-D67F-4F44-8156-22B35EC54858}" srcOrd="1" destOrd="0" parTransId="{B5017608-E647-426B-9E07-C15A771C6A60}" sibTransId="{C992EC74-5C94-46AA-BB87-904D111EFAE8}"/>
    <dgm:cxn modelId="{5883140D-8540-4DCE-AACA-9CA3087E21A5}" type="presOf" srcId="{B53B7708-F3C4-4441-A316-F91C347B5BF6}" destId="{D6B65E1B-EB95-407F-8EFC-136987B48B90}" srcOrd="0" destOrd="0" presId="urn:microsoft.com/office/officeart/2005/8/layout/hierarchy1"/>
    <dgm:cxn modelId="{8C7F6928-E74D-4AF3-9DF5-520E4C067368}" type="presOf" srcId="{57D4B7CB-D67F-4F44-8156-22B35EC54858}" destId="{F4237EDC-7F3A-4E90-8DCA-1367BC0AA7FE}" srcOrd="0" destOrd="0" presId="urn:microsoft.com/office/officeart/2005/8/layout/hierarchy1"/>
    <dgm:cxn modelId="{3A6F6E41-6BA9-416B-99FE-66556A767735}" type="presOf" srcId="{B33DDED5-1067-4A9A-B3BE-B11FCB239A9E}" destId="{CCDC2D2E-454C-4A7F-801D-DD1174DB9C0E}" srcOrd="0" destOrd="0" presId="urn:microsoft.com/office/officeart/2005/8/layout/hierarchy1"/>
    <dgm:cxn modelId="{4E3A50A1-1E83-4EB2-8ADD-0A67B6AFFCDD}" srcId="{81484A4C-1A4F-4569-9428-4A02A3AC9722}" destId="{340A8506-600A-4415-BE56-84E8A576E154}" srcOrd="4" destOrd="0" parTransId="{C1F273D9-957B-4727-AAA7-E2569A47720E}" sibTransId="{627B6483-46F7-44C3-80EA-B4E7B2702A98}"/>
    <dgm:cxn modelId="{74DAC4F7-B0E7-4216-AEE5-51624FA102DB}" type="presOf" srcId="{EEF62788-199A-4808-8B63-17A0465F5597}" destId="{F890DFB0-FD3C-4164-B76A-00363EC11EDA}" srcOrd="0" destOrd="0" presId="urn:microsoft.com/office/officeart/2005/8/layout/hierarchy1"/>
    <dgm:cxn modelId="{E7DD0599-8301-431F-BF78-8E7BD84A8E5C}" type="presOf" srcId="{387777A4-BE7C-4727-8644-3984C31AB7F4}" destId="{50D2A79A-9EAA-41BE-8B7D-44F2B2BF7C01}" srcOrd="0" destOrd="0" presId="urn:microsoft.com/office/officeart/2005/8/layout/hierarchy1"/>
    <dgm:cxn modelId="{BC62C0A0-20AE-409E-B0B0-398EADF32E5C}" type="presOf" srcId="{340A8506-600A-4415-BE56-84E8A576E154}" destId="{482F8A0F-65B1-4EFA-A72C-C7B8AB1EE7BF}" srcOrd="0" destOrd="0" presId="urn:microsoft.com/office/officeart/2005/8/layout/hierarchy1"/>
    <dgm:cxn modelId="{E25D9CFF-8E0F-4003-BA8E-C932479C1A3D}" srcId="{387777A4-BE7C-4727-8644-3984C31AB7F4}" destId="{81484A4C-1A4F-4569-9428-4A02A3AC9722}" srcOrd="0" destOrd="0" parTransId="{A0BF1B0D-BA6E-4118-ABDA-7A1CE768500B}" sibTransId="{26B3EE5B-2A65-4B72-B9C4-192D6A0167F6}"/>
    <dgm:cxn modelId="{6A201957-269A-41A8-A7A6-3D66A107DB92}" srcId="{81484A4C-1A4F-4569-9428-4A02A3AC9722}" destId="{B53B7708-F3C4-4441-A316-F91C347B5BF6}" srcOrd="3" destOrd="0" parTransId="{017A9580-5AF3-469B-AD73-4BB95049C717}" sibTransId="{E133BEB7-24C4-4ADE-94B2-88A0779A8145}"/>
    <dgm:cxn modelId="{6C6B3819-BC37-4DAD-8E82-FB9795870261}" srcId="{81484A4C-1A4F-4569-9428-4A02A3AC9722}" destId="{B33DDED5-1067-4A9A-B3BE-B11FCB239A9E}" srcOrd="0" destOrd="0" parTransId="{EEF62788-199A-4808-8B63-17A0465F5597}" sibTransId="{84187B69-2CA2-4F42-AD8C-7B7976E6500F}"/>
    <dgm:cxn modelId="{26A6AC9C-E456-42D8-A96A-F19A847F13C3}" type="presOf" srcId="{017A9580-5AF3-469B-AD73-4BB95049C717}" destId="{8BAE9F21-8C25-4C42-B1D1-ED9974CA1941}" srcOrd="0" destOrd="0" presId="urn:microsoft.com/office/officeart/2005/8/layout/hierarchy1"/>
    <dgm:cxn modelId="{403B88A9-5D3A-4659-8319-F50B2793F0C6}" type="presOf" srcId="{B5017608-E647-426B-9E07-C15A771C6A60}" destId="{876EA549-7071-4C5E-887C-CF693350FD40}" srcOrd="0" destOrd="0" presId="urn:microsoft.com/office/officeart/2005/8/layout/hierarchy1"/>
    <dgm:cxn modelId="{5A461995-1A8C-42FC-8545-3A0A43D6F26E}" type="presOf" srcId="{81484A4C-1A4F-4569-9428-4A02A3AC9722}" destId="{97924CDE-63AA-4942-AFE0-E7F87B36EE38}" srcOrd="0" destOrd="0" presId="urn:microsoft.com/office/officeart/2005/8/layout/hierarchy1"/>
    <dgm:cxn modelId="{591904A1-19B3-46E2-BA9B-573FE574A26A}" type="presParOf" srcId="{50D2A79A-9EAA-41BE-8B7D-44F2B2BF7C01}" destId="{08F5F74A-F7AB-4962-AA2E-FB46176934CE}" srcOrd="0" destOrd="0" presId="urn:microsoft.com/office/officeart/2005/8/layout/hierarchy1"/>
    <dgm:cxn modelId="{8B7045A7-382D-4D97-8A67-05E3DF2D2709}" type="presParOf" srcId="{08F5F74A-F7AB-4962-AA2E-FB46176934CE}" destId="{8B91831B-7DDB-4914-9E4C-2FD857747A58}" srcOrd="0" destOrd="0" presId="urn:microsoft.com/office/officeart/2005/8/layout/hierarchy1"/>
    <dgm:cxn modelId="{91332FEC-0A18-4DA7-894D-538F5B8DF2A9}" type="presParOf" srcId="{8B91831B-7DDB-4914-9E4C-2FD857747A58}" destId="{17220A33-61D0-4D5D-AB37-5F811CFAD535}" srcOrd="0" destOrd="0" presId="urn:microsoft.com/office/officeart/2005/8/layout/hierarchy1"/>
    <dgm:cxn modelId="{28C3FE27-31F4-420C-88C4-14F9117239F2}" type="presParOf" srcId="{8B91831B-7DDB-4914-9E4C-2FD857747A58}" destId="{97924CDE-63AA-4942-AFE0-E7F87B36EE38}" srcOrd="1" destOrd="0" presId="urn:microsoft.com/office/officeart/2005/8/layout/hierarchy1"/>
    <dgm:cxn modelId="{7ADD054B-E3A1-4575-924D-F7F151FE18BB}" type="presParOf" srcId="{08F5F74A-F7AB-4962-AA2E-FB46176934CE}" destId="{98EB7B70-A4D9-42D1-B8AF-566F0C89D51B}" srcOrd="1" destOrd="0" presId="urn:microsoft.com/office/officeart/2005/8/layout/hierarchy1"/>
    <dgm:cxn modelId="{4E6C497D-F06F-4092-BE0C-67453AA34DEB}" type="presParOf" srcId="{98EB7B70-A4D9-42D1-B8AF-566F0C89D51B}" destId="{F890DFB0-FD3C-4164-B76A-00363EC11EDA}" srcOrd="0" destOrd="0" presId="urn:microsoft.com/office/officeart/2005/8/layout/hierarchy1"/>
    <dgm:cxn modelId="{FA2A6C26-2BDC-439F-A23A-82A7D4425860}" type="presParOf" srcId="{98EB7B70-A4D9-42D1-B8AF-566F0C89D51B}" destId="{3CE4CBF6-7E67-4859-8981-9544DA22C286}" srcOrd="1" destOrd="0" presId="urn:microsoft.com/office/officeart/2005/8/layout/hierarchy1"/>
    <dgm:cxn modelId="{382B5F27-E7BF-4307-81B2-CCE50D3906E6}" type="presParOf" srcId="{3CE4CBF6-7E67-4859-8981-9544DA22C286}" destId="{8FE42C98-1958-48D0-9A14-760442CFAE26}" srcOrd="0" destOrd="0" presId="urn:microsoft.com/office/officeart/2005/8/layout/hierarchy1"/>
    <dgm:cxn modelId="{A42CC21A-5C17-4BE4-8AB1-EA6E2261482E}" type="presParOf" srcId="{8FE42C98-1958-48D0-9A14-760442CFAE26}" destId="{EB20C74B-E9B5-497C-A548-D65A9EED828F}" srcOrd="0" destOrd="0" presId="urn:microsoft.com/office/officeart/2005/8/layout/hierarchy1"/>
    <dgm:cxn modelId="{7AAA2D85-B804-4385-9234-A0ACD0A2E028}" type="presParOf" srcId="{8FE42C98-1958-48D0-9A14-760442CFAE26}" destId="{CCDC2D2E-454C-4A7F-801D-DD1174DB9C0E}" srcOrd="1" destOrd="0" presId="urn:microsoft.com/office/officeart/2005/8/layout/hierarchy1"/>
    <dgm:cxn modelId="{268227CD-9463-41B1-ACC2-EAE7E0D367D3}" type="presParOf" srcId="{3CE4CBF6-7E67-4859-8981-9544DA22C286}" destId="{4C7EE335-D5DF-4BAD-A6E3-DD6FEC2CF457}" srcOrd="1" destOrd="0" presId="urn:microsoft.com/office/officeart/2005/8/layout/hierarchy1"/>
    <dgm:cxn modelId="{103B5803-6CD1-4CB8-975B-5D8C137660C6}" type="presParOf" srcId="{98EB7B70-A4D9-42D1-B8AF-566F0C89D51B}" destId="{876EA549-7071-4C5E-887C-CF693350FD40}" srcOrd="2" destOrd="0" presId="urn:microsoft.com/office/officeart/2005/8/layout/hierarchy1"/>
    <dgm:cxn modelId="{5E986C04-3E0A-4A5D-8E02-2F13314F4520}" type="presParOf" srcId="{98EB7B70-A4D9-42D1-B8AF-566F0C89D51B}" destId="{3ABEC891-4D57-4589-9A75-F2C7966FB104}" srcOrd="3" destOrd="0" presId="urn:microsoft.com/office/officeart/2005/8/layout/hierarchy1"/>
    <dgm:cxn modelId="{BD91BA5B-B710-4672-9ADD-BECE71B2D9C6}" type="presParOf" srcId="{3ABEC891-4D57-4589-9A75-F2C7966FB104}" destId="{469E2E4D-7207-4515-8CA1-051ED88CCA4C}" srcOrd="0" destOrd="0" presId="urn:microsoft.com/office/officeart/2005/8/layout/hierarchy1"/>
    <dgm:cxn modelId="{64EA8F5C-7815-4FEC-B8A7-305EE9FFB881}" type="presParOf" srcId="{469E2E4D-7207-4515-8CA1-051ED88CCA4C}" destId="{2F212B11-4E9B-47C2-8871-0F96AFF91AAA}" srcOrd="0" destOrd="0" presId="urn:microsoft.com/office/officeart/2005/8/layout/hierarchy1"/>
    <dgm:cxn modelId="{44AD5DCB-BB27-4269-803A-F851E0EA3D07}" type="presParOf" srcId="{469E2E4D-7207-4515-8CA1-051ED88CCA4C}" destId="{F4237EDC-7F3A-4E90-8DCA-1367BC0AA7FE}" srcOrd="1" destOrd="0" presId="urn:microsoft.com/office/officeart/2005/8/layout/hierarchy1"/>
    <dgm:cxn modelId="{FA2492C7-A48C-4B33-81D7-9A99C6DE63D8}" type="presParOf" srcId="{3ABEC891-4D57-4589-9A75-F2C7966FB104}" destId="{74530D32-2CCF-4A15-A276-52E6C392FA1C}" srcOrd="1" destOrd="0" presId="urn:microsoft.com/office/officeart/2005/8/layout/hierarchy1"/>
    <dgm:cxn modelId="{E4B6F756-831A-4E84-8C26-9F7E86B551C8}" type="presParOf" srcId="{98EB7B70-A4D9-42D1-B8AF-566F0C89D51B}" destId="{1DF728DE-003F-474C-89B9-7FA80F610D6E}" srcOrd="4" destOrd="0" presId="urn:microsoft.com/office/officeart/2005/8/layout/hierarchy1"/>
    <dgm:cxn modelId="{433D44C1-E6B2-46B8-A97F-1EEC331E34FC}" type="presParOf" srcId="{98EB7B70-A4D9-42D1-B8AF-566F0C89D51B}" destId="{D8FCD5D2-23C2-45A7-8224-5BB21767C036}" srcOrd="5" destOrd="0" presId="urn:microsoft.com/office/officeart/2005/8/layout/hierarchy1"/>
    <dgm:cxn modelId="{B2DC5143-4AED-483F-85F1-3579D33BDA19}" type="presParOf" srcId="{D8FCD5D2-23C2-45A7-8224-5BB21767C036}" destId="{E3D59707-ABE5-475E-8AF0-695C2C70A076}" srcOrd="0" destOrd="0" presId="urn:microsoft.com/office/officeart/2005/8/layout/hierarchy1"/>
    <dgm:cxn modelId="{98BB58D7-34EF-4E56-A296-DB14CEE7BF7F}" type="presParOf" srcId="{E3D59707-ABE5-475E-8AF0-695C2C70A076}" destId="{09CE0F06-3EBC-408B-B479-DB655FC16232}" srcOrd="0" destOrd="0" presId="urn:microsoft.com/office/officeart/2005/8/layout/hierarchy1"/>
    <dgm:cxn modelId="{E30BFFA5-9318-46AA-B9A1-97776E81CDB9}" type="presParOf" srcId="{E3D59707-ABE5-475E-8AF0-695C2C70A076}" destId="{364F4B9B-9BC4-4AF0-A285-712DCD135B42}" srcOrd="1" destOrd="0" presId="urn:microsoft.com/office/officeart/2005/8/layout/hierarchy1"/>
    <dgm:cxn modelId="{DA8E7878-F38D-4520-A335-C81A38743989}" type="presParOf" srcId="{D8FCD5D2-23C2-45A7-8224-5BB21767C036}" destId="{AA7A4FE0-C646-464E-9545-5378AEF3FF67}" srcOrd="1" destOrd="0" presId="urn:microsoft.com/office/officeart/2005/8/layout/hierarchy1"/>
    <dgm:cxn modelId="{BAB707B3-2675-4507-ABD9-ED264D4CCACA}" type="presParOf" srcId="{98EB7B70-A4D9-42D1-B8AF-566F0C89D51B}" destId="{8BAE9F21-8C25-4C42-B1D1-ED9974CA1941}" srcOrd="6" destOrd="0" presId="urn:microsoft.com/office/officeart/2005/8/layout/hierarchy1"/>
    <dgm:cxn modelId="{ADC216F9-000A-4037-86D8-AB2EB2C89B7E}" type="presParOf" srcId="{98EB7B70-A4D9-42D1-B8AF-566F0C89D51B}" destId="{AA4C1B97-51E4-4A95-A8A9-66664F57BCD8}" srcOrd="7" destOrd="0" presId="urn:microsoft.com/office/officeart/2005/8/layout/hierarchy1"/>
    <dgm:cxn modelId="{C8F2B320-8647-4215-97C0-1304389E5106}" type="presParOf" srcId="{AA4C1B97-51E4-4A95-A8A9-66664F57BCD8}" destId="{A969EF63-BE71-4D32-9441-163CE4D33AA4}" srcOrd="0" destOrd="0" presId="urn:microsoft.com/office/officeart/2005/8/layout/hierarchy1"/>
    <dgm:cxn modelId="{E4D4182A-3E00-4A66-8193-9686D9A0B784}" type="presParOf" srcId="{A969EF63-BE71-4D32-9441-163CE4D33AA4}" destId="{6EC497BB-D0FC-4D25-B722-D69D659A53AC}" srcOrd="0" destOrd="0" presId="urn:microsoft.com/office/officeart/2005/8/layout/hierarchy1"/>
    <dgm:cxn modelId="{E454B43E-FC1D-4F02-B0E3-CD30428657FB}" type="presParOf" srcId="{A969EF63-BE71-4D32-9441-163CE4D33AA4}" destId="{D6B65E1B-EB95-407F-8EFC-136987B48B90}" srcOrd="1" destOrd="0" presId="urn:microsoft.com/office/officeart/2005/8/layout/hierarchy1"/>
    <dgm:cxn modelId="{0C079772-BC15-45E6-B175-048440D7E4AA}" type="presParOf" srcId="{AA4C1B97-51E4-4A95-A8A9-66664F57BCD8}" destId="{5685313F-F022-4149-8C0E-9E5DCC56D762}" srcOrd="1" destOrd="0" presId="urn:microsoft.com/office/officeart/2005/8/layout/hierarchy1"/>
    <dgm:cxn modelId="{5158948A-EAD9-407A-B0EE-74449742010A}" type="presParOf" srcId="{98EB7B70-A4D9-42D1-B8AF-566F0C89D51B}" destId="{17A33C33-3E43-4538-BD07-4241EC4162A7}" srcOrd="8" destOrd="0" presId="urn:microsoft.com/office/officeart/2005/8/layout/hierarchy1"/>
    <dgm:cxn modelId="{CEB5DC70-7ACB-46E6-B567-685FFF914AF7}" type="presParOf" srcId="{98EB7B70-A4D9-42D1-B8AF-566F0C89D51B}" destId="{3A4C7398-7556-4527-BF09-5960DEA9B2E2}" srcOrd="9" destOrd="0" presId="urn:microsoft.com/office/officeart/2005/8/layout/hierarchy1"/>
    <dgm:cxn modelId="{1DF41BD1-3523-4F7B-820E-A14F2516DEB2}" type="presParOf" srcId="{3A4C7398-7556-4527-BF09-5960DEA9B2E2}" destId="{9B56CA49-03A1-4EB8-89E6-DC30F946ABB5}" srcOrd="0" destOrd="0" presId="urn:microsoft.com/office/officeart/2005/8/layout/hierarchy1"/>
    <dgm:cxn modelId="{38A7B732-144F-4865-90F8-89413BD7F0F9}" type="presParOf" srcId="{9B56CA49-03A1-4EB8-89E6-DC30F946ABB5}" destId="{1230DB73-4F6F-44E0-BE18-D56655B3F0FE}" srcOrd="0" destOrd="0" presId="urn:microsoft.com/office/officeart/2005/8/layout/hierarchy1"/>
    <dgm:cxn modelId="{C8903552-BE6D-40B4-A430-EC8C75C06660}" type="presParOf" srcId="{9B56CA49-03A1-4EB8-89E6-DC30F946ABB5}" destId="{482F8A0F-65B1-4EFA-A72C-C7B8AB1EE7BF}" srcOrd="1" destOrd="0" presId="urn:microsoft.com/office/officeart/2005/8/layout/hierarchy1"/>
    <dgm:cxn modelId="{3EE09A87-A6D6-49C7-85D7-933E1DF617CA}" type="presParOf" srcId="{3A4C7398-7556-4527-BF09-5960DEA9B2E2}" destId="{2AE2AC50-78E2-45A8-A294-AA6138C866F5}" srcOrd="1" destOrd="0" presId="urn:microsoft.com/office/officeart/2005/8/layout/hierarchy1"/>
  </dgm:cxnLst>
  <dgm:bg>
    <a:solidFill>
      <a:srgbClr val="00B050"/>
    </a:solidFill>
  </dgm:bg>
  <dgm:whole/>
</dgm:dataModel>
</file>

<file path=ppt/diagrams/data10.xml><?xml version="1.0" encoding="utf-8"?>
<dgm:dataModel xmlns:dgm="http://schemas.openxmlformats.org/drawingml/2006/diagram" xmlns:a="http://schemas.openxmlformats.org/drawingml/2006/main">
  <dgm:ptLst>
    <dgm:pt modelId="{42EC8590-57D4-496A-AC8D-A8E26C0FA9C5}" type="doc">
      <dgm:prSet loTypeId="urn:microsoft.com/office/officeart/2005/8/layout/vList4" loCatId="list" qsTypeId="urn:microsoft.com/office/officeart/2005/8/quickstyle/simple5" qsCatId="simple" csTypeId="urn:microsoft.com/office/officeart/2005/8/colors/colorful1" csCatId="colorful" phldr="1"/>
      <dgm:spPr/>
      <dgm:t>
        <a:bodyPr/>
        <a:lstStyle/>
        <a:p>
          <a:pPr rtl="1"/>
          <a:endParaRPr lang="ar-SA"/>
        </a:p>
      </dgm:t>
    </dgm:pt>
    <dgm:pt modelId="{88B68CDA-574A-4D85-B02F-EF61560E62F1}">
      <dgm:prSet phldrT="[نص]"/>
      <dgm:spPr/>
      <dgm:t>
        <a:bodyPr/>
        <a:lstStyle/>
        <a:p>
          <a:pPr rtl="1"/>
          <a:r>
            <a:rPr lang="ar-SA" b="1" dirty="0" smtClean="0"/>
            <a:t>- مبدأ التتابع الزمني </a:t>
          </a:r>
          <a:endParaRPr lang="ar-SA" dirty="0">
            <a:solidFill>
              <a:srgbClr val="002164"/>
            </a:solidFill>
          </a:endParaRPr>
        </a:p>
      </dgm:t>
    </dgm:pt>
    <dgm:pt modelId="{BC1256BD-C2F0-44FC-B5A5-46E7DE74D18D}" type="parTrans" cxnId="{E06042AC-C160-4511-8504-E17134F6A485}">
      <dgm:prSet/>
      <dgm:spPr/>
      <dgm:t>
        <a:bodyPr/>
        <a:lstStyle/>
        <a:p>
          <a:pPr rtl="1"/>
          <a:endParaRPr lang="ar-SA"/>
        </a:p>
      </dgm:t>
    </dgm:pt>
    <dgm:pt modelId="{D941BB99-D855-481F-B20F-815CDCE60EDE}" type="sibTrans" cxnId="{E06042AC-C160-4511-8504-E17134F6A485}">
      <dgm:prSet/>
      <dgm:spPr/>
      <dgm:t>
        <a:bodyPr/>
        <a:lstStyle/>
        <a:p>
          <a:pPr rtl="1"/>
          <a:endParaRPr lang="ar-SA"/>
        </a:p>
      </dgm:t>
    </dgm:pt>
    <dgm:pt modelId="{AE174301-DE60-413D-A5E7-A69684E466AA}">
      <dgm:prSet phldrT="[نص]"/>
      <dgm:spPr/>
      <dgm:t>
        <a:bodyPr/>
        <a:lstStyle/>
        <a:p>
          <a:pPr rtl="1"/>
          <a:r>
            <a:rPr lang="ar-SA" b="1" dirty="0" smtClean="0"/>
            <a:t>- التدرج من الجزء إلى الكل: </a:t>
          </a:r>
          <a:endParaRPr lang="ar-SA" dirty="0">
            <a:solidFill>
              <a:srgbClr val="002164"/>
            </a:solidFill>
          </a:endParaRPr>
        </a:p>
      </dgm:t>
    </dgm:pt>
    <dgm:pt modelId="{36C86B3D-2C87-4573-8098-06346630CA74}" type="sibTrans" cxnId="{E267DB15-478F-49D6-9C1D-732DF84B1362}">
      <dgm:prSet/>
      <dgm:spPr/>
      <dgm:t>
        <a:bodyPr/>
        <a:lstStyle/>
        <a:p>
          <a:pPr rtl="1"/>
          <a:endParaRPr lang="ar-SA"/>
        </a:p>
      </dgm:t>
    </dgm:pt>
    <dgm:pt modelId="{AA4B1D03-51FF-4A27-A912-6BAD3AC61E22}" type="parTrans" cxnId="{E267DB15-478F-49D6-9C1D-732DF84B1362}">
      <dgm:prSet/>
      <dgm:spPr/>
      <dgm:t>
        <a:bodyPr/>
        <a:lstStyle/>
        <a:p>
          <a:pPr rtl="1"/>
          <a:endParaRPr lang="ar-SA"/>
        </a:p>
      </dgm:t>
    </dgm:pt>
    <dgm:pt modelId="{FA1C9CD4-C257-4FC5-87F5-E8908D5FADEB}">
      <dgm:prSet phldrT="[نص]"/>
      <dgm:spPr/>
      <dgm:t>
        <a:bodyPr/>
        <a:lstStyle/>
        <a:p>
          <a:pPr rtl="1"/>
          <a:r>
            <a:rPr lang="ar-SA" b="1" dirty="0" smtClean="0"/>
            <a:t>- التدرج من المحسوس إلى المجرد :</a:t>
          </a:r>
          <a:r>
            <a:rPr lang="ar-SA" dirty="0" smtClean="0"/>
            <a:t> </a:t>
          </a:r>
          <a:endParaRPr lang="ar-SA" dirty="0">
            <a:solidFill>
              <a:srgbClr val="002164"/>
            </a:solidFill>
          </a:endParaRPr>
        </a:p>
      </dgm:t>
    </dgm:pt>
    <dgm:pt modelId="{AB5BB8E4-B18C-4B91-A07D-BE8FA5F697F6}" type="sibTrans" cxnId="{0BE9321E-D2DA-4A02-A5DB-DE972D55C576}">
      <dgm:prSet/>
      <dgm:spPr/>
      <dgm:t>
        <a:bodyPr/>
        <a:lstStyle/>
        <a:p>
          <a:pPr rtl="1"/>
          <a:endParaRPr lang="ar-SA"/>
        </a:p>
      </dgm:t>
    </dgm:pt>
    <dgm:pt modelId="{043C55F5-F8A8-420E-88CB-461D2700AD9B}" type="parTrans" cxnId="{0BE9321E-D2DA-4A02-A5DB-DE972D55C576}">
      <dgm:prSet/>
      <dgm:spPr/>
      <dgm:t>
        <a:bodyPr/>
        <a:lstStyle/>
        <a:p>
          <a:pPr rtl="1"/>
          <a:endParaRPr lang="ar-SA"/>
        </a:p>
      </dgm:t>
    </dgm:pt>
    <dgm:pt modelId="{141E8E9D-4DB8-4C0E-8B56-BCF2EF419D33}">
      <dgm:prSet phldrT="[نص]"/>
      <dgm:spPr/>
      <dgm:t>
        <a:bodyPr/>
        <a:lstStyle/>
        <a:p>
          <a:pPr rtl="1"/>
          <a:r>
            <a:rPr lang="ar-SA" b="1" dirty="0" smtClean="0"/>
            <a:t>- التدرج من البسيط إلى المعقد</a:t>
          </a:r>
          <a:r>
            <a:rPr lang="ar-SA" dirty="0" smtClean="0"/>
            <a:t> </a:t>
          </a:r>
          <a:endParaRPr lang="ar-SA" dirty="0">
            <a:solidFill>
              <a:srgbClr val="002164"/>
            </a:solidFill>
          </a:endParaRPr>
        </a:p>
      </dgm:t>
    </dgm:pt>
    <dgm:pt modelId="{81A7F1DE-473C-4191-9FBB-A170CA2866AE}" type="sibTrans" cxnId="{7A53B464-0781-4A6E-958F-C7FB79B23C21}">
      <dgm:prSet/>
      <dgm:spPr/>
      <dgm:t>
        <a:bodyPr/>
        <a:lstStyle/>
        <a:p>
          <a:pPr rtl="1"/>
          <a:endParaRPr lang="ar-SA"/>
        </a:p>
      </dgm:t>
    </dgm:pt>
    <dgm:pt modelId="{0433B92F-D25A-488C-A09F-C4A613708A0C}" type="parTrans" cxnId="{7A53B464-0781-4A6E-958F-C7FB79B23C21}">
      <dgm:prSet/>
      <dgm:spPr/>
      <dgm:t>
        <a:bodyPr/>
        <a:lstStyle/>
        <a:p>
          <a:pPr rtl="1"/>
          <a:endParaRPr lang="ar-SA"/>
        </a:p>
      </dgm:t>
    </dgm:pt>
    <dgm:pt modelId="{2A1B199A-2D8A-43EF-A49D-12C955B57D89}">
      <dgm:prSet phldrT="[نص]"/>
      <dgm:spPr/>
      <dgm:t>
        <a:bodyPr/>
        <a:lstStyle/>
        <a:p>
          <a:pPr rtl="1"/>
          <a:r>
            <a:rPr lang="ar-SA" b="1" dirty="0" smtClean="0"/>
            <a:t>- التدرج من المعلوم إلى المجهول:</a:t>
          </a:r>
          <a:r>
            <a:rPr lang="ar-SA" dirty="0" smtClean="0"/>
            <a:t> </a:t>
          </a:r>
          <a:endParaRPr lang="ar-SA" dirty="0">
            <a:solidFill>
              <a:srgbClr val="002164"/>
            </a:solidFill>
          </a:endParaRPr>
        </a:p>
      </dgm:t>
    </dgm:pt>
    <dgm:pt modelId="{5AA31861-630E-464D-AFCC-F3C0B92CC755}" type="parTrans" cxnId="{A8DCFDC1-D5DD-49CC-87FF-4A87AECA06BD}">
      <dgm:prSet/>
      <dgm:spPr/>
      <dgm:t>
        <a:bodyPr/>
        <a:lstStyle/>
        <a:p>
          <a:pPr rtl="1"/>
          <a:endParaRPr lang="ar-SA"/>
        </a:p>
      </dgm:t>
    </dgm:pt>
    <dgm:pt modelId="{71B08587-5D91-45AE-ACC0-E20E5AC09DFE}" type="sibTrans" cxnId="{A8DCFDC1-D5DD-49CC-87FF-4A87AECA06BD}">
      <dgm:prSet/>
      <dgm:spPr/>
      <dgm:t>
        <a:bodyPr/>
        <a:lstStyle/>
        <a:p>
          <a:pPr rtl="1"/>
          <a:endParaRPr lang="ar-SA"/>
        </a:p>
      </dgm:t>
    </dgm:pt>
    <dgm:pt modelId="{E2EB7725-0CA2-4B5B-A0DC-3D2073528C65}">
      <dgm:prSet phldrT="[نص]"/>
      <dgm:spPr/>
      <dgm:t>
        <a:bodyPr/>
        <a:lstStyle/>
        <a:p>
          <a:pPr rtl="1"/>
          <a:r>
            <a:rPr lang="ar-SA" smtClean="0"/>
            <a:t>- </a:t>
          </a:r>
          <a:r>
            <a:rPr lang="ar-SA" b="1" smtClean="0"/>
            <a:t>التدرج من القريب إلى البعيد</a:t>
          </a:r>
          <a:r>
            <a:rPr lang="ar-SA" smtClean="0"/>
            <a:t> </a:t>
          </a:r>
          <a:endParaRPr lang="ar-SA" dirty="0">
            <a:solidFill>
              <a:srgbClr val="002164"/>
            </a:solidFill>
          </a:endParaRPr>
        </a:p>
      </dgm:t>
    </dgm:pt>
    <dgm:pt modelId="{AACDD84C-79A6-419D-9CFC-4030AB547EB7}" type="parTrans" cxnId="{BD484CE6-4F25-4BEA-95AA-2FEE2049763B}">
      <dgm:prSet/>
      <dgm:spPr/>
      <dgm:t>
        <a:bodyPr/>
        <a:lstStyle/>
        <a:p>
          <a:pPr rtl="1"/>
          <a:endParaRPr lang="ar-SA"/>
        </a:p>
      </dgm:t>
    </dgm:pt>
    <dgm:pt modelId="{799E808A-DA73-423E-9B41-B14A605C898D}" type="sibTrans" cxnId="{BD484CE6-4F25-4BEA-95AA-2FEE2049763B}">
      <dgm:prSet/>
      <dgm:spPr/>
      <dgm:t>
        <a:bodyPr/>
        <a:lstStyle/>
        <a:p>
          <a:pPr rtl="1"/>
          <a:endParaRPr lang="ar-SA"/>
        </a:p>
      </dgm:t>
    </dgm:pt>
    <dgm:pt modelId="{C710DB07-ACD3-4E72-8DBD-2F1461DFB409}" type="pres">
      <dgm:prSet presAssocID="{42EC8590-57D4-496A-AC8D-A8E26C0FA9C5}" presName="linear" presStyleCnt="0">
        <dgm:presLayoutVars>
          <dgm:dir/>
          <dgm:resizeHandles val="exact"/>
        </dgm:presLayoutVars>
      </dgm:prSet>
      <dgm:spPr/>
      <dgm:t>
        <a:bodyPr/>
        <a:lstStyle/>
        <a:p>
          <a:pPr rtl="1"/>
          <a:endParaRPr lang="ar-SA"/>
        </a:p>
      </dgm:t>
    </dgm:pt>
    <dgm:pt modelId="{968F1297-13AE-4E96-BCD4-28BD3C230BE5}" type="pres">
      <dgm:prSet presAssocID="{88B68CDA-574A-4D85-B02F-EF61560E62F1}" presName="comp" presStyleCnt="0"/>
      <dgm:spPr/>
    </dgm:pt>
    <dgm:pt modelId="{5DEBD8A8-62C2-4565-9D20-E4ABB6D52EEC}" type="pres">
      <dgm:prSet presAssocID="{88B68CDA-574A-4D85-B02F-EF61560E62F1}" presName="box" presStyleLbl="node1" presStyleIdx="0" presStyleCnt="6"/>
      <dgm:spPr/>
      <dgm:t>
        <a:bodyPr/>
        <a:lstStyle/>
        <a:p>
          <a:pPr rtl="1"/>
          <a:endParaRPr lang="ar-SA"/>
        </a:p>
      </dgm:t>
    </dgm:pt>
    <dgm:pt modelId="{E5D4457A-273F-44C2-9B51-ED2D2F5EE0F9}" type="pres">
      <dgm:prSet presAssocID="{88B68CDA-574A-4D85-B02F-EF61560E62F1}" presName="img" presStyleLbl="fgImgPlace1" presStyleIdx="0" presStyleCnt="6" custScaleX="111329"/>
      <dgm:spPr>
        <a:blipFill rotWithShape="0">
          <a:blip xmlns:r="http://schemas.openxmlformats.org/officeDocument/2006/relationships" r:embed="rId1"/>
          <a:stretch>
            <a:fillRect/>
          </a:stretch>
        </a:blipFill>
      </dgm:spPr>
    </dgm:pt>
    <dgm:pt modelId="{1F701CCA-AF60-47C0-B360-DC2A5D77F241}" type="pres">
      <dgm:prSet presAssocID="{88B68CDA-574A-4D85-B02F-EF61560E62F1}" presName="text" presStyleLbl="node1" presStyleIdx="0" presStyleCnt="6">
        <dgm:presLayoutVars>
          <dgm:bulletEnabled val="1"/>
        </dgm:presLayoutVars>
      </dgm:prSet>
      <dgm:spPr/>
      <dgm:t>
        <a:bodyPr/>
        <a:lstStyle/>
        <a:p>
          <a:pPr rtl="1"/>
          <a:endParaRPr lang="ar-SA"/>
        </a:p>
      </dgm:t>
    </dgm:pt>
    <dgm:pt modelId="{02EA9039-0327-4D3E-81F2-D2741BEB625A}" type="pres">
      <dgm:prSet presAssocID="{D941BB99-D855-481F-B20F-815CDCE60EDE}" presName="spacer" presStyleCnt="0"/>
      <dgm:spPr/>
    </dgm:pt>
    <dgm:pt modelId="{89057B6D-EA46-4CF2-9F90-A5EC0E305AA5}" type="pres">
      <dgm:prSet presAssocID="{141E8E9D-4DB8-4C0E-8B56-BCF2EF419D33}" presName="comp" presStyleCnt="0"/>
      <dgm:spPr/>
    </dgm:pt>
    <dgm:pt modelId="{DFED87DF-8800-4AC7-8428-C7CA2491383C}" type="pres">
      <dgm:prSet presAssocID="{141E8E9D-4DB8-4C0E-8B56-BCF2EF419D33}" presName="box" presStyleLbl="node1" presStyleIdx="1" presStyleCnt="6"/>
      <dgm:spPr/>
      <dgm:t>
        <a:bodyPr/>
        <a:lstStyle/>
        <a:p>
          <a:pPr rtl="1"/>
          <a:endParaRPr lang="ar-SA"/>
        </a:p>
      </dgm:t>
    </dgm:pt>
    <dgm:pt modelId="{9A01E915-0B52-4FEA-B3EB-558B90BE5359}" type="pres">
      <dgm:prSet presAssocID="{141E8E9D-4DB8-4C0E-8B56-BCF2EF419D33}" presName="img" presStyleLbl="fgImgPlace1" presStyleIdx="1" presStyleCnt="6"/>
      <dgm:spPr>
        <a:blipFill rotWithShape="0">
          <a:blip xmlns:r="http://schemas.openxmlformats.org/officeDocument/2006/relationships" r:embed="rId2"/>
          <a:stretch>
            <a:fillRect/>
          </a:stretch>
        </a:blipFill>
      </dgm:spPr>
    </dgm:pt>
    <dgm:pt modelId="{DF5A4A1E-4E9D-429F-A69F-0C079FE2FD52}" type="pres">
      <dgm:prSet presAssocID="{141E8E9D-4DB8-4C0E-8B56-BCF2EF419D33}" presName="text" presStyleLbl="node1" presStyleIdx="1" presStyleCnt="6">
        <dgm:presLayoutVars>
          <dgm:bulletEnabled val="1"/>
        </dgm:presLayoutVars>
      </dgm:prSet>
      <dgm:spPr/>
      <dgm:t>
        <a:bodyPr/>
        <a:lstStyle/>
        <a:p>
          <a:pPr rtl="1"/>
          <a:endParaRPr lang="ar-SA"/>
        </a:p>
      </dgm:t>
    </dgm:pt>
    <dgm:pt modelId="{0D8761B3-DE6C-4194-BB74-EAE9539A528D}" type="pres">
      <dgm:prSet presAssocID="{81A7F1DE-473C-4191-9FBB-A170CA2866AE}" presName="spacer" presStyleCnt="0"/>
      <dgm:spPr/>
    </dgm:pt>
    <dgm:pt modelId="{405E69F3-CF19-4CAE-8744-B880940B9013}" type="pres">
      <dgm:prSet presAssocID="{FA1C9CD4-C257-4FC5-87F5-E8908D5FADEB}" presName="comp" presStyleCnt="0"/>
      <dgm:spPr/>
    </dgm:pt>
    <dgm:pt modelId="{AAE9FADE-B4F9-42EC-A1E2-96B70E150CD4}" type="pres">
      <dgm:prSet presAssocID="{FA1C9CD4-C257-4FC5-87F5-E8908D5FADEB}" presName="box" presStyleLbl="node1" presStyleIdx="2" presStyleCnt="6"/>
      <dgm:spPr/>
      <dgm:t>
        <a:bodyPr/>
        <a:lstStyle/>
        <a:p>
          <a:pPr rtl="1"/>
          <a:endParaRPr lang="ar-SA"/>
        </a:p>
      </dgm:t>
    </dgm:pt>
    <dgm:pt modelId="{5B270540-1508-441D-95F5-FFCC5097D44C}" type="pres">
      <dgm:prSet presAssocID="{FA1C9CD4-C257-4FC5-87F5-E8908D5FADEB}" presName="img" presStyleLbl="fgImgPlace1" presStyleIdx="2" presStyleCnt="6"/>
      <dgm:spPr>
        <a:blipFill rotWithShape="0">
          <a:blip xmlns:r="http://schemas.openxmlformats.org/officeDocument/2006/relationships" r:embed="rId3"/>
          <a:stretch>
            <a:fillRect/>
          </a:stretch>
        </a:blipFill>
      </dgm:spPr>
    </dgm:pt>
    <dgm:pt modelId="{6BA7BDA5-9316-411F-A72F-F991FFF54B0B}" type="pres">
      <dgm:prSet presAssocID="{FA1C9CD4-C257-4FC5-87F5-E8908D5FADEB}" presName="text" presStyleLbl="node1" presStyleIdx="2" presStyleCnt="6">
        <dgm:presLayoutVars>
          <dgm:bulletEnabled val="1"/>
        </dgm:presLayoutVars>
      </dgm:prSet>
      <dgm:spPr/>
      <dgm:t>
        <a:bodyPr/>
        <a:lstStyle/>
        <a:p>
          <a:pPr rtl="1"/>
          <a:endParaRPr lang="ar-SA"/>
        </a:p>
      </dgm:t>
    </dgm:pt>
    <dgm:pt modelId="{0181B32E-8CDD-4B5B-8F3E-635E91FB0EF9}" type="pres">
      <dgm:prSet presAssocID="{AB5BB8E4-B18C-4B91-A07D-BE8FA5F697F6}" presName="spacer" presStyleCnt="0"/>
      <dgm:spPr/>
    </dgm:pt>
    <dgm:pt modelId="{793D0CD2-3996-49EA-B490-D8740B231398}" type="pres">
      <dgm:prSet presAssocID="{AE174301-DE60-413D-A5E7-A69684E466AA}" presName="comp" presStyleCnt="0"/>
      <dgm:spPr/>
    </dgm:pt>
    <dgm:pt modelId="{8A629642-B3CA-4E36-977C-31A2E210DD35}" type="pres">
      <dgm:prSet presAssocID="{AE174301-DE60-413D-A5E7-A69684E466AA}" presName="box" presStyleLbl="node1" presStyleIdx="3" presStyleCnt="6"/>
      <dgm:spPr/>
      <dgm:t>
        <a:bodyPr/>
        <a:lstStyle/>
        <a:p>
          <a:pPr rtl="1"/>
          <a:endParaRPr lang="ar-SA"/>
        </a:p>
      </dgm:t>
    </dgm:pt>
    <dgm:pt modelId="{D03EF5CE-6BE7-439E-875D-A468B83ED2FF}" type="pres">
      <dgm:prSet presAssocID="{AE174301-DE60-413D-A5E7-A69684E466AA}" presName="img" presStyleLbl="fgImgPlace1" presStyleIdx="3" presStyleCnt="6"/>
      <dgm:spPr>
        <a:blipFill rotWithShape="0">
          <a:blip xmlns:r="http://schemas.openxmlformats.org/officeDocument/2006/relationships" r:embed="rId4"/>
          <a:stretch>
            <a:fillRect/>
          </a:stretch>
        </a:blipFill>
      </dgm:spPr>
    </dgm:pt>
    <dgm:pt modelId="{FC2A6C1E-9FE7-4B28-AAC7-CF2E2A5E16B4}" type="pres">
      <dgm:prSet presAssocID="{AE174301-DE60-413D-A5E7-A69684E466AA}" presName="text" presStyleLbl="node1" presStyleIdx="3" presStyleCnt="6">
        <dgm:presLayoutVars>
          <dgm:bulletEnabled val="1"/>
        </dgm:presLayoutVars>
      </dgm:prSet>
      <dgm:spPr/>
      <dgm:t>
        <a:bodyPr/>
        <a:lstStyle/>
        <a:p>
          <a:pPr rtl="1"/>
          <a:endParaRPr lang="ar-SA"/>
        </a:p>
      </dgm:t>
    </dgm:pt>
    <dgm:pt modelId="{928991C7-9F0D-4469-A606-1CA4D83F5039}" type="pres">
      <dgm:prSet presAssocID="{36C86B3D-2C87-4573-8098-06346630CA74}" presName="spacer" presStyleCnt="0"/>
      <dgm:spPr/>
    </dgm:pt>
    <dgm:pt modelId="{75C8B715-280D-4109-B3A2-1DFD186E150E}" type="pres">
      <dgm:prSet presAssocID="{2A1B199A-2D8A-43EF-A49D-12C955B57D89}" presName="comp" presStyleCnt="0"/>
      <dgm:spPr/>
    </dgm:pt>
    <dgm:pt modelId="{0D9E4549-D276-4AA2-A1B5-34B616370427}" type="pres">
      <dgm:prSet presAssocID="{2A1B199A-2D8A-43EF-A49D-12C955B57D89}" presName="box" presStyleLbl="node1" presStyleIdx="4" presStyleCnt="6"/>
      <dgm:spPr/>
      <dgm:t>
        <a:bodyPr/>
        <a:lstStyle/>
        <a:p>
          <a:pPr rtl="1"/>
          <a:endParaRPr lang="ar-SA"/>
        </a:p>
      </dgm:t>
    </dgm:pt>
    <dgm:pt modelId="{54F6A6DD-47CF-4C64-B204-BEA9B10F5005}" type="pres">
      <dgm:prSet presAssocID="{2A1B199A-2D8A-43EF-A49D-12C955B57D89}" presName="img" presStyleLbl="fgImgPlace1" presStyleIdx="4" presStyleCnt="6"/>
      <dgm:spPr>
        <a:blipFill rotWithShape="0">
          <a:blip xmlns:r="http://schemas.openxmlformats.org/officeDocument/2006/relationships" r:embed="rId5"/>
          <a:stretch>
            <a:fillRect/>
          </a:stretch>
        </a:blipFill>
      </dgm:spPr>
      <dgm:t>
        <a:bodyPr/>
        <a:lstStyle/>
        <a:p>
          <a:pPr rtl="1"/>
          <a:endParaRPr lang="ar-SA"/>
        </a:p>
      </dgm:t>
    </dgm:pt>
    <dgm:pt modelId="{6AB1887A-7032-4C06-AE78-2AAD4AC45ECB}" type="pres">
      <dgm:prSet presAssocID="{2A1B199A-2D8A-43EF-A49D-12C955B57D89}" presName="text" presStyleLbl="node1" presStyleIdx="4" presStyleCnt="6">
        <dgm:presLayoutVars>
          <dgm:bulletEnabled val="1"/>
        </dgm:presLayoutVars>
      </dgm:prSet>
      <dgm:spPr/>
      <dgm:t>
        <a:bodyPr/>
        <a:lstStyle/>
        <a:p>
          <a:pPr rtl="1"/>
          <a:endParaRPr lang="ar-SA"/>
        </a:p>
      </dgm:t>
    </dgm:pt>
    <dgm:pt modelId="{003CB80C-F59C-46F0-B249-989A92371591}" type="pres">
      <dgm:prSet presAssocID="{71B08587-5D91-45AE-ACC0-E20E5AC09DFE}" presName="spacer" presStyleCnt="0"/>
      <dgm:spPr/>
    </dgm:pt>
    <dgm:pt modelId="{A7D55246-1EB6-4EAD-9F70-988BFAC219BE}" type="pres">
      <dgm:prSet presAssocID="{E2EB7725-0CA2-4B5B-A0DC-3D2073528C65}" presName="comp" presStyleCnt="0"/>
      <dgm:spPr/>
    </dgm:pt>
    <dgm:pt modelId="{D16BDD8E-7307-4C71-B2E9-59F154A5E87D}" type="pres">
      <dgm:prSet presAssocID="{E2EB7725-0CA2-4B5B-A0DC-3D2073528C65}" presName="box" presStyleLbl="node1" presStyleIdx="5" presStyleCnt="6"/>
      <dgm:spPr/>
      <dgm:t>
        <a:bodyPr/>
        <a:lstStyle/>
        <a:p>
          <a:pPr rtl="1"/>
          <a:endParaRPr lang="ar-SA"/>
        </a:p>
      </dgm:t>
    </dgm:pt>
    <dgm:pt modelId="{2C07761D-2E49-4FCF-8072-3FC9C9E0CE0C}" type="pres">
      <dgm:prSet presAssocID="{E2EB7725-0CA2-4B5B-A0DC-3D2073528C65}" presName="img" presStyleLbl="fgImgPlace1" presStyleIdx="5" presStyleCnt="6"/>
      <dgm:spPr>
        <a:blipFill rotWithShape="0">
          <a:blip xmlns:r="http://schemas.openxmlformats.org/officeDocument/2006/relationships" r:embed="rId6"/>
          <a:stretch>
            <a:fillRect/>
          </a:stretch>
        </a:blipFill>
      </dgm:spPr>
      <dgm:t>
        <a:bodyPr/>
        <a:lstStyle/>
        <a:p>
          <a:pPr rtl="1"/>
          <a:endParaRPr lang="ar-SA"/>
        </a:p>
      </dgm:t>
    </dgm:pt>
    <dgm:pt modelId="{6A2D417D-F7D4-4640-87D3-2375C90B8B43}" type="pres">
      <dgm:prSet presAssocID="{E2EB7725-0CA2-4B5B-A0DC-3D2073528C65}" presName="text" presStyleLbl="node1" presStyleIdx="5" presStyleCnt="6">
        <dgm:presLayoutVars>
          <dgm:bulletEnabled val="1"/>
        </dgm:presLayoutVars>
      </dgm:prSet>
      <dgm:spPr/>
      <dgm:t>
        <a:bodyPr/>
        <a:lstStyle/>
        <a:p>
          <a:pPr rtl="1"/>
          <a:endParaRPr lang="ar-SA"/>
        </a:p>
      </dgm:t>
    </dgm:pt>
  </dgm:ptLst>
  <dgm:cxnLst>
    <dgm:cxn modelId="{E06042AC-C160-4511-8504-E17134F6A485}" srcId="{42EC8590-57D4-496A-AC8D-A8E26C0FA9C5}" destId="{88B68CDA-574A-4D85-B02F-EF61560E62F1}" srcOrd="0" destOrd="0" parTransId="{BC1256BD-C2F0-44FC-B5A5-46E7DE74D18D}" sibTransId="{D941BB99-D855-481F-B20F-815CDCE60EDE}"/>
    <dgm:cxn modelId="{99367FBD-296F-4D2B-AD0C-4C025787B342}" type="presOf" srcId="{141E8E9D-4DB8-4C0E-8B56-BCF2EF419D33}" destId="{DFED87DF-8800-4AC7-8428-C7CA2491383C}" srcOrd="0" destOrd="0" presId="urn:microsoft.com/office/officeart/2005/8/layout/vList4"/>
    <dgm:cxn modelId="{A8DCFDC1-D5DD-49CC-87FF-4A87AECA06BD}" srcId="{42EC8590-57D4-496A-AC8D-A8E26C0FA9C5}" destId="{2A1B199A-2D8A-43EF-A49D-12C955B57D89}" srcOrd="4" destOrd="0" parTransId="{5AA31861-630E-464D-AFCC-F3C0B92CC755}" sibTransId="{71B08587-5D91-45AE-ACC0-E20E5AC09DFE}"/>
    <dgm:cxn modelId="{173E56F4-260D-486F-8EDD-D0A05874FA08}" type="presOf" srcId="{FA1C9CD4-C257-4FC5-87F5-E8908D5FADEB}" destId="{6BA7BDA5-9316-411F-A72F-F991FFF54B0B}" srcOrd="1" destOrd="0" presId="urn:microsoft.com/office/officeart/2005/8/layout/vList4"/>
    <dgm:cxn modelId="{6B26C07B-33B9-4B8C-B5C6-18A3502AC3CB}" type="presOf" srcId="{88B68CDA-574A-4D85-B02F-EF61560E62F1}" destId="{1F701CCA-AF60-47C0-B360-DC2A5D77F241}" srcOrd="1" destOrd="0" presId="urn:microsoft.com/office/officeart/2005/8/layout/vList4"/>
    <dgm:cxn modelId="{4B879DC4-C732-4F34-B243-D37C19F9BC55}" type="presOf" srcId="{FA1C9CD4-C257-4FC5-87F5-E8908D5FADEB}" destId="{AAE9FADE-B4F9-42EC-A1E2-96B70E150CD4}" srcOrd="0" destOrd="0" presId="urn:microsoft.com/office/officeart/2005/8/layout/vList4"/>
    <dgm:cxn modelId="{B5E0B09F-3007-4E98-B796-14AA33F2365D}" type="presOf" srcId="{141E8E9D-4DB8-4C0E-8B56-BCF2EF419D33}" destId="{DF5A4A1E-4E9D-429F-A69F-0C079FE2FD52}" srcOrd="1" destOrd="0" presId="urn:microsoft.com/office/officeart/2005/8/layout/vList4"/>
    <dgm:cxn modelId="{511C35D1-19C2-46FC-8C14-702E7C0EA1D9}" type="presOf" srcId="{E2EB7725-0CA2-4B5B-A0DC-3D2073528C65}" destId="{D16BDD8E-7307-4C71-B2E9-59F154A5E87D}" srcOrd="0" destOrd="0" presId="urn:microsoft.com/office/officeart/2005/8/layout/vList4"/>
    <dgm:cxn modelId="{6E866046-98B1-412F-98BD-062482D44C54}" type="presOf" srcId="{2A1B199A-2D8A-43EF-A49D-12C955B57D89}" destId="{6AB1887A-7032-4C06-AE78-2AAD4AC45ECB}" srcOrd="1" destOrd="0" presId="urn:microsoft.com/office/officeart/2005/8/layout/vList4"/>
    <dgm:cxn modelId="{A446A052-005F-44EC-A9BC-88F816D920DF}" type="presOf" srcId="{2A1B199A-2D8A-43EF-A49D-12C955B57D89}" destId="{0D9E4549-D276-4AA2-A1B5-34B616370427}" srcOrd="0" destOrd="0" presId="urn:microsoft.com/office/officeart/2005/8/layout/vList4"/>
    <dgm:cxn modelId="{FCA5C0C3-BF0C-4DB6-9DAA-E7325ABD2CB3}" type="presOf" srcId="{42EC8590-57D4-496A-AC8D-A8E26C0FA9C5}" destId="{C710DB07-ACD3-4E72-8DBD-2F1461DFB409}" srcOrd="0" destOrd="0" presId="urn:microsoft.com/office/officeart/2005/8/layout/vList4"/>
    <dgm:cxn modelId="{0BE9321E-D2DA-4A02-A5DB-DE972D55C576}" srcId="{42EC8590-57D4-496A-AC8D-A8E26C0FA9C5}" destId="{FA1C9CD4-C257-4FC5-87F5-E8908D5FADEB}" srcOrd="2" destOrd="0" parTransId="{043C55F5-F8A8-420E-88CB-461D2700AD9B}" sibTransId="{AB5BB8E4-B18C-4B91-A07D-BE8FA5F697F6}"/>
    <dgm:cxn modelId="{C300E33E-7849-47B6-B96F-711AEA7092B3}" type="presOf" srcId="{E2EB7725-0CA2-4B5B-A0DC-3D2073528C65}" destId="{6A2D417D-F7D4-4640-87D3-2375C90B8B43}" srcOrd="1" destOrd="0" presId="urn:microsoft.com/office/officeart/2005/8/layout/vList4"/>
    <dgm:cxn modelId="{15CD3519-0E87-44CE-B9E5-AAB841FFAD03}" type="presOf" srcId="{88B68CDA-574A-4D85-B02F-EF61560E62F1}" destId="{5DEBD8A8-62C2-4565-9D20-E4ABB6D52EEC}" srcOrd="0" destOrd="0" presId="urn:microsoft.com/office/officeart/2005/8/layout/vList4"/>
    <dgm:cxn modelId="{7A53B464-0781-4A6E-958F-C7FB79B23C21}" srcId="{42EC8590-57D4-496A-AC8D-A8E26C0FA9C5}" destId="{141E8E9D-4DB8-4C0E-8B56-BCF2EF419D33}" srcOrd="1" destOrd="0" parTransId="{0433B92F-D25A-488C-A09F-C4A613708A0C}" sibTransId="{81A7F1DE-473C-4191-9FBB-A170CA2866AE}"/>
    <dgm:cxn modelId="{4150E885-8BA7-4079-98A9-4F012296FE38}" type="presOf" srcId="{AE174301-DE60-413D-A5E7-A69684E466AA}" destId="{8A629642-B3CA-4E36-977C-31A2E210DD35}" srcOrd="0" destOrd="0" presId="urn:microsoft.com/office/officeart/2005/8/layout/vList4"/>
    <dgm:cxn modelId="{254F7051-1342-4A00-8059-433AF8F3EB8C}" type="presOf" srcId="{AE174301-DE60-413D-A5E7-A69684E466AA}" destId="{FC2A6C1E-9FE7-4B28-AAC7-CF2E2A5E16B4}" srcOrd="1" destOrd="0" presId="urn:microsoft.com/office/officeart/2005/8/layout/vList4"/>
    <dgm:cxn modelId="{BD484CE6-4F25-4BEA-95AA-2FEE2049763B}" srcId="{42EC8590-57D4-496A-AC8D-A8E26C0FA9C5}" destId="{E2EB7725-0CA2-4B5B-A0DC-3D2073528C65}" srcOrd="5" destOrd="0" parTransId="{AACDD84C-79A6-419D-9CFC-4030AB547EB7}" sibTransId="{799E808A-DA73-423E-9B41-B14A605C898D}"/>
    <dgm:cxn modelId="{E267DB15-478F-49D6-9C1D-732DF84B1362}" srcId="{42EC8590-57D4-496A-AC8D-A8E26C0FA9C5}" destId="{AE174301-DE60-413D-A5E7-A69684E466AA}" srcOrd="3" destOrd="0" parTransId="{AA4B1D03-51FF-4A27-A912-6BAD3AC61E22}" sibTransId="{36C86B3D-2C87-4573-8098-06346630CA74}"/>
    <dgm:cxn modelId="{BC170A0D-1193-4955-B615-6878E3C45050}" type="presParOf" srcId="{C710DB07-ACD3-4E72-8DBD-2F1461DFB409}" destId="{968F1297-13AE-4E96-BCD4-28BD3C230BE5}" srcOrd="0" destOrd="0" presId="urn:microsoft.com/office/officeart/2005/8/layout/vList4"/>
    <dgm:cxn modelId="{3BA585D4-52F8-4E7D-A065-FD738B39C21A}" type="presParOf" srcId="{968F1297-13AE-4E96-BCD4-28BD3C230BE5}" destId="{5DEBD8A8-62C2-4565-9D20-E4ABB6D52EEC}" srcOrd="0" destOrd="0" presId="urn:microsoft.com/office/officeart/2005/8/layout/vList4"/>
    <dgm:cxn modelId="{7037FE4A-01CD-4FEE-8A96-01032E5DE8D8}" type="presParOf" srcId="{968F1297-13AE-4E96-BCD4-28BD3C230BE5}" destId="{E5D4457A-273F-44C2-9B51-ED2D2F5EE0F9}" srcOrd="1" destOrd="0" presId="urn:microsoft.com/office/officeart/2005/8/layout/vList4"/>
    <dgm:cxn modelId="{AB2096EB-25FD-4839-A476-9992D63BFA39}" type="presParOf" srcId="{968F1297-13AE-4E96-BCD4-28BD3C230BE5}" destId="{1F701CCA-AF60-47C0-B360-DC2A5D77F241}" srcOrd="2" destOrd="0" presId="urn:microsoft.com/office/officeart/2005/8/layout/vList4"/>
    <dgm:cxn modelId="{9FCC9972-E82B-4CF2-93C6-B743909BD2C7}" type="presParOf" srcId="{C710DB07-ACD3-4E72-8DBD-2F1461DFB409}" destId="{02EA9039-0327-4D3E-81F2-D2741BEB625A}" srcOrd="1" destOrd="0" presId="urn:microsoft.com/office/officeart/2005/8/layout/vList4"/>
    <dgm:cxn modelId="{0209C8DC-DF47-4956-8CF6-5FAF4E4C2706}" type="presParOf" srcId="{C710DB07-ACD3-4E72-8DBD-2F1461DFB409}" destId="{89057B6D-EA46-4CF2-9F90-A5EC0E305AA5}" srcOrd="2" destOrd="0" presId="urn:microsoft.com/office/officeart/2005/8/layout/vList4"/>
    <dgm:cxn modelId="{ED0A32F2-EC1E-4984-97B3-256BA7F16B40}" type="presParOf" srcId="{89057B6D-EA46-4CF2-9F90-A5EC0E305AA5}" destId="{DFED87DF-8800-4AC7-8428-C7CA2491383C}" srcOrd="0" destOrd="0" presId="urn:microsoft.com/office/officeart/2005/8/layout/vList4"/>
    <dgm:cxn modelId="{BFAC83B3-BE65-4615-AC2C-A946B01C5D48}" type="presParOf" srcId="{89057B6D-EA46-4CF2-9F90-A5EC0E305AA5}" destId="{9A01E915-0B52-4FEA-B3EB-558B90BE5359}" srcOrd="1" destOrd="0" presId="urn:microsoft.com/office/officeart/2005/8/layout/vList4"/>
    <dgm:cxn modelId="{FF07BCCD-A402-47D9-9955-AF9906695853}" type="presParOf" srcId="{89057B6D-EA46-4CF2-9F90-A5EC0E305AA5}" destId="{DF5A4A1E-4E9D-429F-A69F-0C079FE2FD52}" srcOrd="2" destOrd="0" presId="urn:microsoft.com/office/officeart/2005/8/layout/vList4"/>
    <dgm:cxn modelId="{819E4B63-BE46-4D6F-A8F4-3ED0BE4DF38F}" type="presParOf" srcId="{C710DB07-ACD3-4E72-8DBD-2F1461DFB409}" destId="{0D8761B3-DE6C-4194-BB74-EAE9539A528D}" srcOrd="3" destOrd="0" presId="urn:microsoft.com/office/officeart/2005/8/layout/vList4"/>
    <dgm:cxn modelId="{7FD122E1-3456-4499-B280-7A0F0698C3AE}" type="presParOf" srcId="{C710DB07-ACD3-4E72-8DBD-2F1461DFB409}" destId="{405E69F3-CF19-4CAE-8744-B880940B9013}" srcOrd="4" destOrd="0" presId="urn:microsoft.com/office/officeart/2005/8/layout/vList4"/>
    <dgm:cxn modelId="{5AF44E5C-3847-4BE4-852A-A8646CA5D243}" type="presParOf" srcId="{405E69F3-CF19-4CAE-8744-B880940B9013}" destId="{AAE9FADE-B4F9-42EC-A1E2-96B70E150CD4}" srcOrd="0" destOrd="0" presId="urn:microsoft.com/office/officeart/2005/8/layout/vList4"/>
    <dgm:cxn modelId="{F78550CE-A45E-4244-98DD-DCD8BF7B4999}" type="presParOf" srcId="{405E69F3-CF19-4CAE-8744-B880940B9013}" destId="{5B270540-1508-441D-95F5-FFCC5097D44C}" srcOrd="1" destOrd="0" presId="urn:microsoft.com/office/officeart/2005/8/layout/vList4"/>
    <dgm:cxn modelId="{A22C38EE-D43D-4793-8975-0E3094F3BBA1}" type="presParOf" srcId="{405E69F3-CF19-4CAE-8744-B880940B9013}" destId="{6BA7BDA5-9316-411F-A72F-F991FFF54B0B}" srcOrd="2" destOrd="0" presId="urn:microsoft.com/office/officeart/2005/8/layout/vList4"/>
    <dgm:cxn modelId="{B06A93CC-6C78-45D0-AFA1-BB84805777A2}" type="presParOf" srcId="{C710DB07-ACD3-4E72-8DBD-2F1461DFB409}" destId="{0181B32E-8CDD-4B5B-8F3E-635E91FB0EF9}" srcOrd="5" destOrd="0" presId="urn:microsoft.com/office/officeart/2005/8/layout/vList4"/>
    <dgm:cxn modelId="{2AAD3C19-8D86-4F56-B9CC-6F59DA952AC5}" type="presParOf" srcId="{C710DB07-ACD3-4E72-8DBD-2F1461DFB409}" destId="{793D0CD2-3996-49EA-B490-D8740B231398}" srcOrd="6" destOrd="0" presId="urn:microsoft.com/office/officeart/2005/8/layout/vList4"/>
    <dgm:cxn modelId="{C2150D54-6EA1-4004-AE1F-2AAFB8724A81}" type="presParOf" srcId="{793D0CD2-3996-49EA-B490-D8740B231398}" destId="{8A629642-B3CA-4E36-977C-31A2E210DD35}" srcOrd="0" destOrd="0" presId="urn:microsoft.com/office/officeart/2005/8/layout/vList4"/>
    <dgm:cxn modelId="{CD1DAD0B-FD1A-49CF-82CF-EC7DE9E82C73}" type="presParOf" srcId="{793D0CD2-3996-49EA-B490-D8740B231398}" destId="{D03EF5CE-6BE7-439E-875D-A468B83ED2FF}" srcOrd="1" destOrd="0" presId="urn:microsoft.com/office/officeart/2005/8/layout/vList4"/>
    <dgm:cxn modelId="{65AB9917-0317-4603-957A-601A741EEF5D}" type="presParOf" srcId="{793D0CD2-3996-49EA-B490-D8740B231398}" destId="{FC2A6C1E-9FE7-4B28-AAC7-CF2E2A5E16B4}" srcOrd="2" destOrd="0" presId="urn:microsoft.com/office/officeart/2005/8/layout/vList4"/>
    <dgm:cxn modelId="{033CC8DE-3049-4617-A4CF-52F50FFC817D}" type="presParOf" srcId="{C710DB07-ACD3-4E72-8DBD-2F1461DFB409}" destId="{928991C7-9F0D-4469-A606-1CA4D83F5039}" srcOrd="7" destOrd="0" presId="urn:microsoft.com/office/officeart/2005/8/layout/vList4"/>
    <dgm:cxn modelId="{4FE68FA8-A67A-493F-AB04-0FCEF486AC92}" type="presParOf" srcId="{C710DB07-ACD3-4E72-8DBD-2F1461DFB409}" destId="{75C8B715-280D-4109-B3A2-1DFD186E150E}" srcOrd="8" destOrd="0" presId="urn:microsoft.com/office/officeart/2005/8/layout/vList4"/>
    <dgm:cxn modelId="{ADB1B980-6E39-4DD3-BE0D-33AE0E779B7B}" type="presParOf" srcId="{75C8B715-280D-4109-B3A2-1DFD186E150E}" destId="{0D9E4549-D276-4AA2-A1B5-34B616370427}" srcOrd="0" destOrd="0" presId="urn:microsoft.com/office/officeart/2005/8/layout/vList4"/>
    <dgm:cxn modelId="{A413867D-94C6-461E-80A6-B816A1B25E69}" type="presParOf" srcId="{75C8B715-280D-4109-B3A2-1DFD186E150E}" destId="{54F6A6DD-47CF-4C64-B204-BEA9B10F5005}" srcOrd="1" destOrd="0" presId="urn:microsoft.com/office/officeart/2005/8/layout/vList4"/>
    <dgm:cxn modelId="{A9D55108-5C63-4F53-A440-789EDC6A55FF}" type="presParOf" srcId="{75C8B715-280D-4109-B3A2-1DFD186E150E}" destId="{6AB1887A-7032-4C06-AE78-2AAD4AC45ECB}" srcOrd="2" destOrd="0" presId="urn:microsoft.com/office/officeart/2005/8/layout/vList4"/>
    <dgm:cxn modelId="{8469A3ED-2AD4-40EC-AB01-61F0A56B86CD}" type="presParOf" srcId="{C710DB07-ACD3-4E72-8DBD-2F1461DFB409}" destId="{003CB80C-F59C-46F0-B249-989A92371591}" srcOrd="9" destOrd="0" presId="urn:microsoft.com/office/officeart/2005/8/layout/vList4"/>
    <dgm:cxn modelId="{25B355BA-7B29-49C1-A00B-B4C47BC569C7}" type="presParOf" srcId="{C710DB07-ACD3-4E72-8DBD-2F1461DFB409}" destId="{A7D55246-1EB6-4EAD-9F70-988BFAC219BE}" srcOrd="10" destOrd="0" presId="urn:microsoft.com/office/officeart/2005/8/layout/vList4"/>
    <dgm:cxn modelId="{5F3DE9F3-3347-4367-A85E-83C40063764F}" type="presParOf" srcId="{A7D55246-1EB6-4EAD-9F70-988BFAC219BE}" destId="{D16BDD8E-7307-4C71-B2E9-59F154A5E87D}" srcOrd="0" destOrd="0" presId="urn:microsoft.com/office/officeart/2005/8/layout/vList4"/>
    <dgm:cxn modelId="{74B46F5B-8BA8-4EB7-B985-7E326C3B7E53}" type="presParOf" srcId="{A7D55246-1EB6-4EAD-9F70-988BFAC219BE}" destId="{2C07761D-2E49-4FCF-8072-3FC9C9E0CE0C}" srcOrd="1" destOrd="0" presId="urn:microsoft.com/office/officeart/2005/8/layout/vList4"/>
    <dgm:cxn modelId="{C4FD9D84-6AEA-497E-9B80-0829A07D3F51}" type="presParOf" srcId="{A7D55246-1EB6-4EAD-9F70-988BFAC219BE}" destId="{6A2D417D-F7D4-4640-87D3-2375C90B8B43}" srcOrd="2" destOrd="0" presId="urn:microsoft.com/office/officeart/2005/8/layout/vList4"/>
  </dgm:cxnLst>
  <dgm:bg/>
  <dgm:whole/>
</dgm:dataModel>
</file>

<file path=ppt/diagrams/data2.xml><?xml version="1.0" encoding="utf-8"?>
<dgm:dataModel xmlns:dgm="http://schemas.openxmlformats.org/drawingml/2006/diagram" xmlns:a="http://schemas.openxmlformats.org/drawingml/2006/main">
  <dgm:ptLst>
    <dgm:pt modelId="{5131A77B-8F6B-43FC-BC2F-967D31AA39F6}" type="doc">
      <dgm:prSet loTypeId="urn:microsoft.com/office/officeart/2005/8/layout/cycle6" loCatId="relationship" qsTypeId="urn:microsoft.com/office/officeart/2005/8/quickstyle/3d1" qsCatId="3D" csTypeId="urn:microsoft.com/office/officeart/2005/8/colors/colorful1" csCatId="colorful" phldr="1"/>
      <dgm:spPr/>
      <dgm:t>
        <a:bodyPr/>
        <a:lstStyle/>
        <a:p>
          <a:pPr rtl="1"/>
          <a:endParaRPr lang="ar-SA"/>
        </a:p>
      </dgm:t>
    </dgm:pt>
    <dgm:pt modelId="{B761FE18-0E43-46C7-A5DA-95F4EB4387FA}">
      <dgm:prSet phldrT="[نص]" custT="1"/>
      <dgm:spPr/>
      <dgm:t>
        <a:bodyPr/>
        <a:lstStyle/>
        <a:p>
          <a:pPr algn="ctr" rtl="1"/>
          <a:r>
            <a:rPr lang="ar-SA" sz="3600" dirty="0" smtClean="0">
              <a:solidFill>
                <a:srgbClr val="FFFF00"/>
              </a:solidFill>
              <a:cs typeface="PT Bold Heading" pitchFamily="2" charset="-78"/>
            </a:rPr>
            <a:t>جوانب معرفية</a:t>
          </a:r>
        </a:p>
      </dgm:t>
    </dgm:pt>
    <dgm:pt modelId="{F94CE05F-759E-436D-B8B1-7556C6E7F12D}" type="parTrans" cxnId="{5DE8975D-0C89-42E2-B445-FA86C57F6072}">
      <dgm:prSet/>
      <dgm:spPr/>
      <dgm:t>
        <a:bodyPr/>
        <a:lstStyle/>
        <a:p>
          <a:pPr rtl="1"/>
          <a:endParaRPr lang="ar-SA"/>
        </a:p>
      </dgm:t>
    </dgm:pt>
    <dgm:pt modelId="{C85C67FD-B76C-4940-9FF8-F9594F3BCD62}" type="sibTrans" cxnId="{5DE8975D-0C89-42E2-B445-FA86C57F6072}">
      <dgm:prSet/>
      <dgm:spPr/>
      <dgm:t>
        <a:bodyPr/>
        <a:lstStyle/>
        <a:p>
          <a:pPr rtl="1"/>
          <a:endParaRPr lang="ar-SA"/>
        </a:p>
      </dgm:t>
    </dgm:pt>
    <dgm:pt modelId="{01765993-D613-48A9-A3AF-AF9188E9FABC}">
      <dgm:prSet custT="1"/>
      <dgm:spPr/>
      <dgm:t>
        <a:bodyPr/>
        <a:lstStyle/>
        <a:p>
          <a:pPr rtl="1"/>
          <a:r>
            <a:rPr lang="ar-SA" sz="3200" b="1" dirty="0" smtClean="0">
              <a:solidFill>
                <a:schemeClr val="tx2">
                  <a:lumMod val="50000"/>
                </a:schemeClr>
              </a:solidFill>
              <a:cs typeface="PT Bold Heading" pitchFamily="2" charset="-78"/>
            </a:rPr>
            <a:t>جوانب </a:t>
          </a:r>
          <a:r>
            <a:rPr lang="ar-SA" sz="3200" b="1" dirty="0" err="1" smtClean="0">
              <a:solidFill>
                <a:schemeClr val="tx2">
                  <a:lumMod val="50000"/>
                </a:schemeClr>
              </a:solidFill>
              <a:cs typeface="PT Bold Heading" pitchFamily="2" charset="-78"/>
            </a:rPr>
            <a:t>مهارية</a:t>
          </a:r>
          <a:r>
            <a:rPr lang="ar-SA" sz="3200" b="1" dirty="0" smtClean="0">
              <a:solidFill>
                <a:schemeClr val="tx2">
                  <a:lumMod val="50000"/>
                </a:schemeClr>
              </a:solidFill>
              <a:cs typeface="PT Bold Heading" pitchFamily="2" charset="-78"/>
            </a:rPr>
            <a:t> </a:t>
          </a:r>
        </a:p>
      </dgm:t>
    </dgm:pt>
    <dgm:pt modelId="{30630DA6-5506-498F-9F3B-22D2E38ED619}" type="parTrans" cxnId="{A43EF491-4CD4-4AAD-B109-83AA3975A64C}">
      <dgm:prSet/>
      <dgm:spPr/>
      <dgm:t>
        <a:bodyPr/>
        <a:lstStyle/>
        <a:p>
          <a:pPr rtl="1"/>
          <a:endParaRPr lang="ar-SA"/>
        </a:p>
      </dgm:t>
    </dgm:pt>
    <dgm:pt modelId="{4757B7D2-B3EA-4732-AA94-6C4C894D9EBD}" type="sibTrans" cxnId="{A43EF491-4CD4-4AAD-B109-83AA3975A64C}">
      <dgm:prSet/>
      <dgm:spPr/>
      <dgm:t>
        <a:bodyPr/>
        <a:lstStyle/>
        <a:p>
          <a:pPr rtl="1"/>
          <a:endParaRPr lang="ar-SA"/>
        </a:p>
      </dgm:t>
    </dgm:pt>
    <dgm:pt modelId="{F03F3A02-15C3-4635-A6BD-A27B0C012434}">
      <dgm:prSet custT="1"/>
      <dgm:spPr/>
      <dgm:t>
        <a:bodyPr/>
        <a:lstStyle/>
        <a:p>
          <a:pPr rtl="1"/>
          <a:r>
            <a:rPr lang="ar-SA" sz="3200" dirty="0" smtClean="0">
              <a:solidFill>
                <a:srgbClr val="FFFF00"/>
              </a:solidFill>
              <a:cs typeface="PT Bold Heading" pitchFamily="2" charset="-78"/>
            </a:rPr>
            <a:t>جوانب وجدانية </a:t>
          </a:r>
        </a:p>
      </dgm:t>
    </dgm:pt>
    <dgm:pt modelId="{985CF722-3059-448C-AE81-88CDAE913F27}" type="parTrans" cxnId="{017B7EB7-84CC-48D9-98D2-A4C43D9570D1}">
      <dgm:prSet/>
      <dgm:spPr/>
      <dgm:t>
        <a:bodyPr/>
        <a:lstStyle/>
        <a:p>
          <a:pPr rtl="1"/>
          <a:endParaRPr lang="ar-SA"/>
        </a:p>
      </dgm:t>
    </dgm:pt>
    <dgm:pt modelId="{C475A237-421B-4A00-9AEE-845E9C0BD18C}" type="sibTrans" cxnId="{017B7EB7-84CC-48D9-98D2-A4C43D9570D1}">
      <dgm:prSet/>
      <dgm:spPr/>
      <dgm:t>
        <a:bodyPr/>
        <a:lstStyle/>
        <a:p>
          <a:pPr rtl="1"/>
          <a:endParaRPr lang="ar-SA"/>
        </a:p>
      </dgm:t>
    </dgm:pt>
    <dgm:pt modelId="{17C41070-72D4-4E46-8E8A-15EF94135F43}" type="pres">
      <dgm:prSet presAssocID="{5131A77B-8F6B-43FC-BC2F-967D31AA39F6}" presName="cycle" presStyleCnt="0">
        <dgm:presLayoutVars>
          <dgm:dir/>
          <dgm:resizeHandles val="exact"/>
        </dgm:presLayoutVars>
      </dgm:prSet>
      <dgm:spPr/>
      <dgm:t>
        <a:bodyPr/>
        <a:lstStyle/>
        <a:p>
          <a:pPr rtl="1"/>
          <a:endParaRPr lang="ar-SA"/>
        </a:p>
      </dgm:t>
    </dgm:pt>
    <dgm:pt modelId="{EBA7091A-BEBF-441D-9B0A-DF1BE875507E}" type="pres">
      <dgm:prSet presAssocID="{B761FE18-0E43-46C7-A5DA-95F4EB4387FA}" presName="node" presStyleLbl="node1" presStyleIdx="0" presStyleCnt="3" custScaleX="141895">
        <dgm:presLayoutVars>
          <dgm:bulletEnabled val="1"/>
        </dgm:presLayoutVars>
      </dgm:prSet>
      <dgm:spPr/>
      <dgm:t>
        <a:bodyPr/>
        <a:lstStyle/>
        <a:p>
          <a:pPr rtl="1"/>
          <a:endParaRPr lang="ar-SA"/>
        </a:p>
      </dgm:t>
    </dgm:pt>
    <dgm:pt modelId="{DC8C6F5C-5D58-488A-BEFE-CA85879500AF}" type="pres">
      <dgm:prSet presAssocID="{B761FE18-0E43-46C7-A5DA-95F4EB4387FA}" presName="spNode" presStyleCnt="0"/>
      <dgm:spPr/>
      <dgm:t>
        <a:bodyPr/>
        <a:lstStyle/>
        <a:p>
          <a:pPr rtl="1"/>
          <a:endParaRPr lang="ar-SA"/>
        </a:p>
      </dgm:t>
    </dgm:pt>
    <dgm:pt modelId="{33E94DB4-39F9-484E-9289-40FE4D261D58}" type="pres">
      <dgm:prSet presAssocID="{C85C67FD-B76C-4940-9FF8-F9594F3BCD62}" presName="sibTrans" presStyleLbl="sibTrans1D1" presStyleIdx="0" presStyleCnt="3"/>
      <dgm:spPr/>
      <dgm:t>
        <a:bodyPr/>
        <a:lstStyle/>
        <a:p>
          <a:pPr rtl="1"/>
          <a:endParaRPr lang="ar-SA"/>
        </a:p>
      </dgm:t>
    </dgm:pt>
    <dgm:pt modelId="{8B6194F4-79A7-4CC3-A610-5C2B093C4AA9}" type="pres">
      <dgm:prSet presAssocID="{01765993-D613-48A9-A3AF-AF9188E9FABC}" presName="node" presStyleLbl="node1" presStyleIdx="1" presStyleCnt="3" custScaleX="127939">
        <dgm:presLayoutVars>
          <dgm:bulletEnabled val="1"/>
        </dgm:presLayoutVars>
      </dgm:prSet>
      <dgm:spPr/>
      <dgm:t>
        <a:bodyPr/>
        <a:lstStyle/>
        <a:p>
          <a:pPr rtl="1"/>
          <a:endParaRPr lang="ar-SA"/>
        </a:p>
      </dgm:t>
    </dgm:pt>
    <dgm:pt modelId="{2015FAD1-D9B8-4415-921F-F37F9B6F9497}" type="pres">
      <dgm:prSet presAssocID="{01765993-D613-48A9-A3AF-AF9188E9FABC}" presName="spNode" presStyleCnt="0"/>
      <dgm:spPr/>
    </dgm:pt>
    <dgm:pt modelId="{3759ADCB-9F19-4FA8-9F85-3C0F9F5819FE}" type="pres">
      <dgm:prSet presAssocID="{4757B7D2-B3EA-4732-AA94-6C4C894D9EBD}" presName="sibTrans" presStyleLbl="sibTrans1D1" presStyleIdx="1" presStyleCnt="3"/>
      <dgm:spPr/>
      <dgm:t>
        <a:bodyPr/>
        <a:lstStyle/>
        <a:p>
          <a:pPr rtl="1"/>
          <a:endParaRPr lang="ar-SA"/>
        </a:p>
      </dgm:t>
    </dgm:pt>
    <dgm:pt modelId="{3DB4DD21-3ADC-4738-AF1E-96C159D73B82}" type="pres">
      <dgm:prSet presAssocID="{F03F3A02-15C3-4635-A6BD-A27B0C012434}" presName="node" presStyleLbl="node1" presStyleIdx="2" presStyleCnt="3" custScaleX="132322">
        <dgm:presLayoutVars>
          <dgm:bulletEnabled val="1"/>
        </dgm:presLayoutVars>
      </dgm:prSet>
      <dgm:spPr/>
      <dgm:t>
        <a:bodyPr/>
        <a:lstStyle/>
        <a:p>
          <a:pPr rtl="1"/>
          <a:endParaRPr lang="ar-SA"/>
        </a:p>
      </dgm:t>
    </dgm:pt>
    <dgm:pt modelId="{62209130-5ABC-4821-A5B5-795031A4A5A2}" type="pres">
      <dgm:prSet presAssocID="{F03F3A02-15C3-4635-A6BD-A27B0C012434}" presName="spNode" presStyleCnt="0"/>
      <dgm:spPr/>
    </dgm:pt>
    <dgm:pt modelId="{A30967D8-4926-4E50-A9DF-9C76FF0FD2F8}" type="pres">
      <dgm:prSet presAssocID="{C475A237-421B-4A00-9AEE-845E9C0BD18C}" presName="sibTrans" presStyleLbl="sibTrans1D1" presStyleIdx="2" presStyleCnt="3"/>
      <dgm:spPr/>
      <dgm:t>
        <a:bodyPr/>
        <a:lstStyle/>
        <a:p>
          <a:pPr rtl="1"/>
          <a:endParaRPr lang="ar-SA"/>
        </a:p>
      </dgm:t>
    </dgm:pt>
  </dgm:ptLst>
  <dgm:cxnLst>
    <dgm:cxn modelId="{C942C904-B3B8-4CB3-B08C-DF1B8FEC5171}" type="presOf" srcId="{C85C67FD-B76C-4940-9FF8-F9594F3BCD62}" destId="{33E94DB4-39F9-484E-9289-40FE4D261D58}" srcOrd="0" destOrd="0" presId="urn:microsoft.com/office/officeart/2005/8/layout/cycle6"/>
    <dgm:cxn modelId="{F7329520-705A-40A0-AC05-D985CE4BBC40}" type="presOf" srcId="{01765993-D613-48A9-A3AF-AF9188E9FABC}" destId="{8B6194F4-79A7-4CC3-A610-5C2B093C4AA9}" srcOrd="0" destOrd="0" presId="urn:microsoft.com/office/officeart/2005/8/layout/cycle6"/>
    <dgm:cxn modelId="{4654083B-76A1-437E-8CE8-3C6F494B4B7F}" type="presOf" srcId="{5131A77B-8F6B-43FC-BC2F-967D31AA39F6}" destId="{17C41070-72D4-4E46-8E8A-15EF94135F43}" srcOrd="0" destOrd="0" presId="urn:microsoft.com/office/officeart/2005/8/layout/cycle6"/>
    <dgm:cxn modelId="{5DE8975D-0C89-42E2-B445-FA86C57F6072}" srcId="{5131A77B-8F6B-43FC-BC2F-967D31AA39F6}" destId="{B761FE18-0E43-46C7-A5DA-95F4EB4387FA}" srcOrd="0" destOrd="0" parTransId="{F94CE05F-759E-436D-B8B1-7556C6E7F12D}" sibTransId="{C85C67FD-B76C-4940-9FF8-F9594F3BCD62}"/>
    <dgm:cxn modelId="{290345C1-44D3-4155-B89A-9ED10BBEEF17}" type="presOf" srcId="{C475A237-421B-4A00-9AEE-845E9C0BD18C}" destId="{A30967D8-4926-4E50-A9DF-9C76FF0FD2F8}" srcOrd="0" destOrd="0" presId="urn:microsoft.com/office/officeart/2005/8/layout/cycle6"/>
    <dgm:cxn modelId="{017B7EB7-84CC-48D9-98D2-A4C43D9570D1}" srcId="{5131A77B-8F6B-43FC-BC2F-967D31AA39F6}" destId="{F03F3A02-15C3-4635-A6BD-A27B0C012434}" srcOrd="2" destOrd="0" parTransId="{985CF722-3059-448C-AE81-88CDAE913F27}" sibTransId="{C475A237-421B-4A00-9AEE-845E9C0BD18C}"/>
    <dgm:cxn modelId="{DA08BC78-5143-4C60-ABE1-5B12B47078E5}" type="presOf" srcId="{B761FE18-0E43-46C7-A5DA-95F4EB4387FA}" destId="{EBA7091A-BEBF-441D-9B0A-DF1BE875507E}" srcOrd="0" destOrd="0" presId="urn:microsoft.com/office/officeart/2005/8/layout/cycle6"/>
    <dgm:cxn modelId="{AAE7BEFF-EDD2-4842-A6D1-77D88456CAFB}" type="presOf" srcId="{F03F3A02-15C3-4635-A6BD-A27B0C012434}" destId="{3DB4DD21-3ADC-4738-AF1E-96C159D73B82}" srcOrd="0" destOrd="0" presId="urn:microsoft.com/office/officeart/2005/8/layout/cycle6"/>
    <dgm:cxn modelId="{AEA7D6C0-3E5D-4C0A-BB35-C69DC9BA375B}" type="presOf" srcId="{4757B7D2-B3EA-4732-AA94-6C4C894D9EBD}" destId="{3759ADCB-9F19-4FA8-9F85-3C0F9F5819FE}" srcOrd="0" destOrd="0" presId="urn:microsoft.com/office/officeart/2005/8/layout/cycle6"/>
    <dgm:cxn modelId="{A43EF491-4CD4-4AAD-B109-83AA3975A64C}" srcId="{5131A77B-8F6B-43FC-BC2F-967D31AA39F6}" destId="{01765993-D613-48A9-A3AF-AF9188E9FABC}" srcOrd="1" destOrd="0" parTransId="{30630DA6-5506-498F-9F3B-22D2E38ED619}" sibTransId="{4757B7D2-B3EA-4732-AA94-6C4C894D9EBD}"/>
    <dgm:cxn modelId="{B0E751BB-20F5-49A0-AF6E-4B9CF1B7F6E9}" type="presParOf" srcId="{17C41070-72D4-4E46-8E8A-15EF94135F43}" destId="{EBA7091A-BEBF-441D-9B0A-DF1BE875507E}" srcOrd="0" destOrd="0" presId="urn:microsoft.com/office/officeart/2005/8/layout/cycle6"/>
    <dgm:cxn modelId="{7AC928AA-4AFB-4B61-A2AD-0351ACE15B6C}" type="presParOf" srcId="{17C41070-72D4-4E46-8E8A-15EF94135F43}" destId="{DC8C6F5C-5D58-488A-BEFE-CA85879500AF}" srcOrd="1" destOrd="0" presId="urn:microsoft.com/office/officeart/2005/8/layout/cycle6"/>
    <dgm:cxn modelId="{3A68F5D6-4033-44B4-9D75-C362ABCB0DC6}" type="presParOf" srcId="{17C41070-72D4-4E46-8E8A-15EF94135F43}" destId="{33E94DB4-39F9-484E-9289-40FE4D261D58}" srcOrd="2" destOrd="0" presId="urn:microsoft.com/office/officeart/2005/8/layout/cycle6"/>
    <dgm:cxn modelId="{EC322CD6-FA9E-4103-9B91-28591397EDF4}" type="presParOf" srcId="{17C41070-72D4-4E46-8E8A-15EF94135F43}" destId="{8B6194F4-79A7-4CC3-A610-5C2B093C4AA9}" srcOrd="3" destOrd="0" presId="urn:microsoft.com/office/officeart/2005/8/layout/cycle6"/>
    <dgm:cxn modelId="{B0C5A81A-F0ED-4B31-827E-A91139D387C4}" type="presParOf" srcId="{17C41070-72D4-4E46-8E8A-15EF94135F43}" destId="{2015FAD1-D9B8-4415-921F-F37F9B6F9497}" srcOrd="4" destOrd="0" presId="urn:microsoft.com/office/officeart/2005/8/layout/cycle6"/>
    <dgm:cxn modelId="{A7F97747-8392-4CE6-8B86-182802F7D093}" type="presParOf" srcId="{17C41070-72D4-4E46-8E8A-15EF94135F43}" destId="{3759ADCB-9F19-4FA8-9F85-3C0F9F5819FE}" srcOrd="5" destOrd="0" presId="urn:microsoft.com/office/officeart/2005/8/layout/cycle6"/>
    <dgm:cxn modelId="{E138EA58-31B3-4D9E-ABD4-6A49111EFF76}" type="presParOf" srcId="{17C41070-72D4-4E46-8E8A-15EF94135F43}" destId="{3DB4DD21-3ADC-4738-AF1E-96C159D73B82}" srcOrd="6" destOrd="0" presId="urn:microsoft.com/office/officeart/2005/8/layout/cycle6"/>
    <dgm:cxn modelId="{84F95825-2FF1-449C-945F-99AB5B227802}" type="presParOf" srcId="{17C41070-72D4-4E46-8E8A-15EF94135F43}" destId="{62209130-5ABC-4821-A5B5-795031A4A5A2}" srcOrd="7" destOrd="0" presId="urn:microsoft.com/office/officeart/2005/8/layout/cycle6"/>
    <dgm:cxn modelId="{7C34F2AE-805E-4948-BC8B-2FCBAC50E2D9}" type="presParOf" srcId="{17C41070-72D4-4E46-8E8A-15EF94135F43}" destId="{A30967D8-4926-4E50-A9DF-9C76FF0FD2F8}" srcOrd="8" destOrd="0" presId="urn:microsoft.com/office/officeart/2005/8/layout/cycle6"/>
  </dgm:cxnLst>
  <dgm:bg/>
  <dgm:whole/>
</dgm:dataModel>
</file>

<file path=ppt/diagrams/data3.xml><?xml version="1.0" encoding="utf-8"?>
<dgm:dataModel xmlns:dgm="http://schemas.openxmlformats.org/drawingml/2006/diagram" xmlns:a="http://schemas.openxmlformats.org/drawingml/2006/main">
  <dgm:ptLst>
    <dgm:pt modelId="{5131A77B-8F6B-43FC-BC2F-967D31AA39F6}" type="doc">
      <dgm:prSet loTypeId="urn:microsoft.com/office/officeart/2005/8/layout/target1" loCatId="relationship" qsTypeId="urn:microsoft.com/office/officeart/2005/8/quickstyle/3d1" qsCatId="3D" csTypeId="urn:microsoft.com/office/officeart/2005/8/colors/colorful1" csCatId="colorful" phldr="1"/>
      <dgm:spPr/>
      <dgm:t>
        <a:bodyPr/>
        <a:lstStyle/>
        <a:p>
          <a:pPr rtl="1"/>
          <a:endParaRPr lang="ar-SA"/>
        </a:p>
      </dgm:t>
    </dgm:pt>
    <dgm:pt modelId="{432C3638-D0DD-4551-BD3D-BFAAD98AE05A}">
      <dgm:prSet phldrT="[نص]" custT="1"/>
      <dgm:spPr/>
      <dgm:t>
        <a:bodyPr/>
        <a:lstStyle/>
        <a:p>
          <a:pPr rtl="1"/>
          <a:r>
            <a:rPr lang="ar-SA" sz="3200" dirty="0" smtClean="0">
              <a:cs typeface="PT Bold Heading" pitchFamily="2" charset="-78"/>
            </a:rPr>
            <a:t>النظريات</a:t>
          </a:r>
          <a:endParaRPr lang="ar-SA" sz="3200" b="1" dirty="0">
            <a:cs typeface="PT Bold Heading" pitchFamily="2" charset="-78"/>
          </a:endParaRPr>
        </a:p>
      </dgm:t>
    </dgm:pt>
    <dgm:pt modelId="{E2AFA76F-DF0B-4CD1-B953-57BA4A91A0BA}" type="parTrans" cxnId="{DD434EF8-67AA-42B2-9721-0C1DBD924D2F}">
      <dgm:prSet/>
      <dgm:spPr/>
      <dgm:t>
        <a:bodyPr/>
        <a:lstStyle/>
        <a:p>
          <a:pPr rtl="1"/>
          <a:endParaRPr lang="ar-SA"/>
        </a:p>
      </dgm:t>
    </dgm:pt>
    <dgm:pt modelId="{FCB771C1-830B-43B6-B949-8E93B87D1091}" type="sibTrans" cxnId="{DD434EF8-67AA-42B2-9721-0C1DBD924D2F}">
      <dgm:prSet/>
      <dgm:spPr/>
      <dgm:t>
        <a:bodyPr/>
        <a:lstStyle/>
        <a:p>
          <a:pPr rtl="1"/>
          <a:endParaRPr lang="ar-SA"/>
        </a:p>
      </dgm:t>
    </dgm:pt>
    <dgm:pt modelId="{C11CD21C-444C-4E45-91A3-83E763E1F277}">
      <dgm:prSet phldrT="[نص]" custT="1"/>
      <dgm:spPr/>
      <dgm:t>
        <a:bodyPr/>
        <a:lstStyle/>
        <a:p>
          <a:pPr rtl="1"/>
          <a:r>
            <a:rPr lang="ar-SA" sz="3200" b="1" dirty="0" smtClean="0">
              <a:cs typeface="PT Bold Heading" pitchFamily="2" charset="-78"/>
            </a:rPr>
            <a:t>المفاهيم</a:t>
          </a:r>
          <a:endParaRPr lang="ar-SA" sz="3200" b="1" dirty="0">
            <a:cs typeface="PT Bold Heading" pitchFamily="2" charset="-78"/>
          </a:endParaRPr>
        </a:p>
      </dgm:t>
    </dgm:pt>
    <dgm:pt modelId="{FB707756-CEB1-4F60-BF82-A7F5239FAB39}" type="parTrans" cxnId="{9F6826A2-005B-451E-AB41-A6C234723784}">
      <dgm:prSet/>
      <dgm:spPr/>
      <dgm:t>
        <a:bodyPr/>
        <a:lstStyle/>
        <a:p>
          <a:pPr rtl="1"/>
          <a:endParaRPr lang="ar-SA"/>
        </a:p>
      </dgm:t>
    </dgm:pt>
    <dgm:pt modelId="{ECC51B1E-442C-4339-BC82-C9BD516F4A4D}" type="sibTrans" cxnId="{9F6826A2-005B-451E-AB41-A6C234723784}">
      <dgm:prSet/>
      <dgm:spPr/>
      <dgm:t>
        <a:bodyPr/>
        <a:lstStyle/>
        <a:p>
          <a:pPr rtl="1"/>
          <a:endParaRPr lang="ar-SA"/>
        </a:p>
      </dgm:t>
    </dgm:pt>
    <dgm:pt modelId="{C08B9E89-FA18-45EC-9A6D-05B22A8BE54E}">
      <dgm:prSet phldrT="[نص]" custT="1"/>
      <dgm:spPr/>
      <dgm:t>
        <a:bodyPr/>
        <a:lstStyle/>
        <a:p>
          <a:pPr rtl="1"/>
          <a:endParaRPr lang="ar-SA" sz="3200" b="1" dirty="0">
            <a:cs typeface="PT Bold Heading" pitchFamily="2" charset="-78"/>
          </a:endParaRPr>
        </a:p>
      </dgm:t>
    </dgm:pt>
    <dgm:pt modelId="{BC5483C1-DF2A-4414-A000-38CA2D9E5A0F}" type="sibTrans" cxnId="{C671AAD1-2681-402B-A85B-898732C0C9FA}">
      <dgm:prSet/>
      <dgm:spPr/>
      <dgm:t>
        <a:bodyPr/>
        <a:lstStyle/>
        <a:p>
          <a:pPr rtl="1"/>
          <a:endParaRPr lang="ar-SA"/>
        </a:p>
      </dgm:t>
    </dgm:pt>
    <dgm:pt modelId="{2F83713B-AF0C-41DF-8870-5E4391F8F4BB}" type="parTrans" cxnId="{C671AAD1-2681-402B-A85B-898732C0C9FA}">
      <dgm:prSet/>
      <dgm:spPr/>
      <dgm:t>
        <a:bodyPr/>
        <a:lstStyle/>
        <a:p>
          <a:pPr rtl="1"/>
          <a:endParaRPr lang="ar-SA"/>
        </a:p>
      </dgm:t>
    </dgm:pt>
    <dgm:pt modelId="{415F8F6E-B7F0-4E3D-8458-F983449D9373}">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3200" dirty="0" smtClean="0">
              <a:cs typeface="PT Bold Heading" pitchFamily="2" charset="-78"/>
            </a:rPr>
            <a:t>التعميمات أو المبادئ</a:t>
          </a:r>
          <a:endParaRPr lang="ar-SA" sz="3200" b="1" dirty="0" smtClean="0">
            <a:cs typeface="PT Bold Heading" pitchFamily="2" charset="-78"/>
          </a:endParaRPr>
        </a:p>
        <a:p>
          <a:pPr defTabSz="1422400" rtl="1">
            <a:lnSpc>
              <a:spcPct val="90000"/>
            </a:lnSpc>
            <a:spcBef>
              <a:spcPct val="0"/>
            </a:spcBef>
            <a:spcAft>
              <a:spcPct val="35000"/>
            </a:spcAft>
          </a:pPr>
          <a:r>
            <a:rPr lang="ar-SA" sz="2800" dirty="0" smtClean="0">
              <a:cs typeface="PT Bold Heading" pitchFamily="2" charset="-78"/>
            </a:rPr>
            <a:t>الحقائق العلمية</a:t>
          </a:r>
          <a:endParaRPr lang="ar-SA" sz="2800" b="1" dirty="0">
            <a:cs typeface="PT Bold Heading" pitchFamily="2" charset="-78"/>
          </a:endParaRPr>
        </a:p>
      </dgm:t>
    </dgm:pt>
    <dgm:pt modelId="{2E49EF4B-455B-4E58-9012-31CEA975DFD3}" type="sibTrans" cxnId="{66790783-E0D3-4D8D-9F72-0185640BF202}">
      <dgm:prSet/>
      <dgm:spPr/>
      <dgm:t>
        <a:bodyPr/>
        <a:lstStyle/>
        <a:p>
          <a:pPr rtl="1"/>
          <a:endParaRPr lang="ar-SA"/>
        </a:p>
      </dgm:t>
    </dgm:pt>
    <dgm:pt modelId="{9732743D-2ACE-48E4-B2B5-E652718C1F55}" type="parTrans" cxnId="{66790783-E0D3-4D8D-9F72-0185640BF202}">
      <dgm:prSet/>
      <dgm:spPr/>
      <dgm:t>
        <a:bodyPr/>
        <a:lstStyle/>
        <a:p>
          <a:pPr rtl="1"/>
          <a:endParaRPr lang="ar-SA"/>
        </a:p>
      </dgm:t>
    </dgm:pt>
    <dgm:pt modelId="{F85116B3-4A49-4712-A735-E9D995AFF69A}">
      <dgm:prSet phldrT="[نص]" custT="1"/>
      <dgm:spPr/>
      <dgm:t>
        <a:bodyPr/>
        <a:lstStyle/>
        <a:p>
          <a:pPr rtl="1"/>
          <a:endParaRPr lang="ar-SA" sz="3200" b="1" dirty="0">
            <a:cs typeface="PT Bold Heading" pitchFamily="2" charset="-78"/>
          </a:endParaRPr>
        </a:p>
      </dgm:t>
    </dgm:pt>
    <dgm:pt modelId="{253293CF-7D10-4C89-BB31-9FBBC88A07E4}" type="sibTrans" cxnId="{19DD0FD9-4858-4EE7-A53C-A81B47EC9A03}">
      <dgm:prSet/>
      <dgm:spPr/>
      <dgm:t>
        <a:bodyPr/>
        <a:lstStyle/>
        <a:p>
          <a:pPr rtl="1"/>
          <a:endParaRPr lang="ar-SA"/>
        </a:p>
      </dgm:t>
    </dgm:pt>
    <dgm:pt modelId="{F5EA611F-8BED-4BE8-8305-EC99EB0C4E8E}" type="parTrans" cxnId="{19DD0FD9-4858-4EE7-A53C-A81B47EC9A03}">
      <dgm:prSet/>
      <dgm:spPr/>
      <dgm:t>
        <a:bodyPr/>
        <a:lstStyle/>
        <a:p>
          <a:pPr rtl="1"/>
          <a:endParaRPr lang="ar-SA"/>
        </a:p>
      </dgm:t>
    </dgm:pt>
    <dgm:pt modelId="{E01DF0A0-6346-4E79-B092-3B19183D088A}" type="pres">
      <dgm:prSet presAssocID="{5131A77B-8F6B-43FC-BC2F-967D31AA39F6}" presName="composite" presStyleCnt="0">
        <dgm:presLayoutVars>
          <dgm:chMax val="5"/>
          <dgm:dir/>
          <dgm:resizeHandles val="exact"/>
        </dgm:presLayoutVars>
      </dgm:prSet>
      <dgm:spPr/>
      <dgm:t>
        <a:bodyPr/>
        <a:lstStyle/>
        <a:p>
          <a:pPr rtl="1"/>
          <a:endParaRPr lang="ar-SA"/>
        </a:p>
      </dgm:t>
    </dgm:pt>
    <dgm:pt modelId="{3D176530-0B92-4038-A073-959AB5377EAB}" type="pres">
      <dgm:prSet presAssocID="{C11CD21C-444C-4E45-91A3-83E763E1F277}" presName="circle1" presStyleLbl="lnNode1" presStyleIdx="0" presStyleCnt="5"/>
      <dgm:spPr/>
    </dgm:pt>
    <dgm:pt modelId="{ADC2A0B1-ED05-4CEC-8071-AA6498BBCA6F}" type="pres">
      <dgm:prSet presAssocID="{C11CD21C-444C-4E45-91A3-83E763E1F277}" presName="text1" presStyleLbl="revTx" presStyleIdx="0" presStyleCnt="5">
        <dgm:presLayoutVars>
          <dgm:bulletEnabled val="1"/>
        </dgm:presLayoutVars>
      </dgm:prSet>
      <dgm:spPr/>
      <dgm:t>
        <a:bodyPr/>
        <a:lstStyle/>
        <a:p>
          <a:pPr rtl="1"/>
          <a:endParaRPr lang="ar-SA"/>
        </a:p>
      </dgm:t>
    </dgm:pt>
    <dgm:pt modelId="{2DC6FE8B-9EDA-48AC-A8CB-1A7ACC0BAE84}" type="pres">
      <dgm:prSet presAssocID="{C11CD21C-444C-4E45-91A3-83E763E1F277}" presName="line1" presStyleLbl="callout" presStyleIdx="0" presStyleCnt="10"/>
      <dgm:spPr/>
    </dgm:pt>
    <dgm:pt modelId="{0FCB0B25-6FBC-46E4-849A-2E9655B2152C}" type="pres">
      <dgm:prSet presAssocID="{C11CD21C-444C-4E45-91A3-83E763E1F277}" presName="d1" presStyleLbl="callout" presStyleIdx="1" presStyleCnt="10"/>
      <dgm:spPr/>
    </dgm:pt>
    <dgm:pt modelId="{E1F3C488-4E48-4436-9A67-7F2EBD8D5AC6}" type="pres">
      <dgm:prSet presAssocID="{F85116B3-4A49-4712-A735-E9D995AFF69A}" presName="circle2" presStyleLbl="lnNode1" presStyleIdx="1" presStyleCnt="5"/>
      <dgm:spPr/>
    </dgm:pt>
    <dgm:pt modelId="{4D3EE227-2E07-4FE0-8456-EA2CEBA9708B}" type="pres">
      <dgm:prSet presAssocID="{F85116B3-4A49-4712-A735-E9D995AFF69A}" presName="text2" presStyleLbl="revTx" presStyleIdx="1" presStyleCnt="5">
        <dgm:presLayoutVars>
          <dgm:bulletEnabled val="1"/>
        </dgm:presLayoutVars>
      </dgm:prSet>
      <dgm:spPr/>
      <dgm:t>
        <a:bodyPr/>
        <a:lstStyle/>
        <a:p>
          <a:pPr rtl="1"/>
          <a:endParaRPr lang="ar-SA"/>
        </a:p>
      </dgm:t>
    </dgm:pt>
    <dgm:pt modelId="{E45D181A-0717-4B91-830D-50E4574CE7B4}" type="pres">
      <dgm:prSet presAssocID="{F85116B3-4A49-4712-A735-E9D995AFF69A}" presName="line2" presStyleLbl="callout" presStyleIdx="2" presStyleCnt="10"/>
      <dgm:spPr/>
    </dgm:pt>
    <dgm:pt modelId="{6EED244D-E690-44DF-B262-BD9D09919EF4}" type="pres">
      <dgm:prSet presAssocID="{F85116B3-4A49-4712-A735-E9D995AFF69A}" presName="d2" presStyleLbl="callout" presStyleIdx="3" presStyleCnt="10"/>
      <dgm:spPr/>
    </dgm:pt>
    <dgm:pt modelId="{05B46662-D7C4-4F1A-94A8-5BF392C1AF5F}" type="pres">
      <dgm:prSet presAssocID="{415F8F6E-B7F0-4E3D-8458-F983449D9373}" presName="circle3" presStyleLbl="lnNode1" presStyleIdx="2" presStyleCnt="5"/>
      <dgm:spPr/>
    </dgm:pt>
    <dgm:pt modelId="{E63F48F8-3CB6-4290-AAB0-A4BA4D79C2E2}" type="pres">
      <dgm:prSet presAssocID="{415F8F6E-B7F0-4E3D-8458-F983449D9373}" presName="text3" presStyleLbl="revTx" presStyleIdx="2" presStyleCnt="5">
        <dgm:presLayoutVars>
          <dgm:bulletEnabled val="1"/>
        </dgm:presLayoutVars>
      </dgm:prSet>
      <dgm:spPr/>
      <dgm:t>
        <a:bodyPr/>
        <a:lstStyle/>
        <a:p>
          <a:pPr rtl="1"/>
          <a:endParaRPr lang="ar-SA"/>
        </a:p>
      </dgm:t>
    </dgm:pt>
    <dgm:pt modelId="{D260B52A-9F87-4C12-B6A3-E81ADE332295}" type="pres">
      <dgm:prSet presAssocID="{415F8F6E-B7F0-4E3D-8458-F983449D9373}" presName="line3" presStyleLbl="callout" presStyleIdx="4" presStyleCnt="10"/>
      <dgm:spPr/>
    </dgm:pt>
    <dgm:pt modelId="{661ACD4F-C0DC-4412-9717-44C7FB7DD30F}" type="pres">
      <dgm:prSet presAssocID="{415F8F6E-B7F0-4E3D-8458-F983449D9373}" presName="d3" presStyleLbl="callout" presStyleIdx="5" presStyleCnt="10"/>
      <dgm:spPr/>
    </dgm:pt>
    <dgm:pt modelId="{5BBB58F2-2A9E-40BB-9956-0F681F0AEC83}" type="pres">
      <dgm:prSet presAssocID="{C08B9E89-FA18-45EC-9A6D-05B22A8BE54E}" presName="circle4" presStyleLbl="lnNode1" presStyleIdx="3" presStyleCnt="5"/>
      <dgm:spPr/>
    </dgm:pt>
    <dgm:pt modelId="{97BC73BC-1FC4-42C2-9D7E-9A3A575B2E5F}" type="pres">
      <dgm:prSet presAssocID="{C08B9E89-FA18-45EC-9A6D-05B22A8BE54E}" presName="text4" presStyleLbl="revTx" presStyleIdx="3" presStyleCnt="5">
        <dgm:presLayoutVars>
          <dgm:bulletEnabled val="1"/>
        </dgm:presLayoutVars>
      </dgm:prSet>
      <dgm:spPr/>
      <dgm:t>
        <a:bodyPr/>
        <a:lstStyle/>
        <a:p>
          <a:pPr rtl="1"/>
          <a:endParaRPr lang="ar-SA"/>
        </a:p>
      </dgm:t>
    </dgm:pt>
    <dgm:pt modelId="{450FD218-1762-44A1-9A33-B27EB0AF2043}" type="pres">
      <dgm:prSet presAssocID="{C08B9E89-FA18-45EC-9A6D-05B22A8BE54E}" presName="line4" presStyleLbl="callout" presStyleIdx="6" presStyleCnt="10"/>
      <dgm:spPr/>
    </dgm:pt>
    <dgm:pt modelId="{E37515D6-CBFB-4C82-AB6C-97DEA458B15D}" type="pres">
      <dgm:prSet presAssocID="{C08B9E89-FA18-45EC-9A6D-05B22A8BE54E}" presName="d4" presStyleLbl="callout" presStyleIdx="7" presStyleCnt="10"/>
      <dgm:spPr/>
    </dgm:pt>
    <dgm:pt modelId="{B21E21D3-3E42-4D88-A439-9F3FC1A780B0}" type="pres">
      <dgm:prSet presAssocID="{432C3638-D0DD-4551-BD3D-BFAAD98AE05A}" presName="circle5" presStyleLbl="lnNode1" presStyleIdx="4" presStyleCnt="5"/>
      <dgm:spPr/>
    </dgm:pt>
    <dgm:pt modelId="{BA2DA7EF-49BC-49C4-BE20-2739019032A5}" type="pres">
      <dgm:prSet presAssocID="{432C3638-D0DD-4551-BD3D-BFAAD98AE05A}" presName="text5" presStyleLbl="revTx" presStyleIdx="4" presStyleCnt="5">
        <dgm:presLayoutVars>
          <dgm:bulletEnabled val="1"/>
        </dgm:presLayoutVars>
      </dgm:prSet>
      <dgm:spPr/>
      <dgm:t>
        <a:bodyPr/>
        <a:lstStyle/>
        <a:p>
          <a:pPr rtl="1"/>
          <a:endParaRPr lang="ar-SA"/>
        </a:p>
      </dgm:t>
    </dgm:pt>
    <dgm:pt modelId="{B5E9B2AD-86E0-4745-AE02-DC9A9BCAD997}" type="pres">
      <dgm:prSet presAssocID="{432C3638-D0DD-4551-BD3D-BFAAD98AE05A}" presName="line5" presStyleLbl="callout" presStyleIdx="8" presStyleCnt="10"/>
      <dgm:spPr/>
    </dgm:pt>
    <dgm:pt modelId="{7C81465A-485B-4A40-835C-79515DB7E171}" type="pres">
      <dgm:prSet presAssocID="{432C3638-D0DD-4551-BD3D-BFAAD98AE05A}" presName="d5" presStyleLbl="callout" presStyleIdx="9" presStyleCnt="10"/>
      <dgm:spPr/>
    </dgm:pt>
  </dgm:ptLst>
  <dgm:cxnLst>
    <dgm:cxn modelId="{B467CA37-A2C5-4D38-82C0-3A40E307AD1C}" type="presOf" srcId="{F85116B3-4A49-4712-A735-E9D995AFF69A}" destId="{4D3EE227-2E07-4FE0-8456-EA2CEBA9708B}" srcOrd="0" destOrd="0" presId="urn:microsoft.com/office/officeart/2005/8/layout/target1"/>
    <dgm:cxn modelId="{74D2CCF0-ADCE-4E02-BBA4-82D2F2132BF5}" type="presOf" srcId="{432C3638-D0DD-4551-BD3D-BFAAD98AE05A}" destId="{BA2DA7EF-49BC-49C4-BE20-2739019032A5}" srcOrd="0" destOrd="0" presId="urn:microsoft.com/office/officeart/2005/8/layout/target1"/>
    <dgm:cxn modelId="{D7BEA32B-593B-4C9D-9CD6-53578906B44B}" type="presOf" srcId="{C11CD21C-444C-4E45-91A3-83E763E1F277}" destId="{ADC2A0B1-ED05-4CEC-8071-AA6498BBCA6F}" srcOrd="0" destOrd="0" presId="urn:microsoft.com/office/officeart/2005/8/layout/target1"/>
    <dgm:cxn modelId="{C671AAD1-2681-402B-A85B-898732C0C9FA}" srcId="{5131A77B-8F6B-43FC-BC2F-967D31AA39F6}" destId="{C08B9E89-FA18-45EC-9A6D-05B22A8BE54E}" srcOrd="3" destOrd="0" parTransId="{2F83713B-AF0C-41DF-8870-5E4391F8F4BB}" sibTransId="{BC5483C1-DF2A-4414-A000-38CA2D9E5A0F}"/>
    <dgm:cxn modelId="{6DE3E9E3-3B31-4CBA-871C-D0E8E647AADC}" type="presOf" srcId="{C08B9E89-FA18-45EC-9A6D-05B22A8BE54E}" destId="{97BC73BC-1FC4-42C2-9D7E-9A3A575B2E5F}" srcOrd="0" destOrd="0" presId="urn:microsoft.com/office/officeart/2005/8/layout/target1"/>
    <dgm:cxn modelId="{95C01F47-BD48-4171-AF46-531C056A1615}" type="presOf" srcId="{5131A77B-8F6B-43FC-BC2F-967D31AA39F6}" destId="{E01DF0A0-6346-4E79-B092-3B19183D088A}" srcOrd="0" destOrd="0" presId="urn:microsoft.com/office/officeart/2005/8/layout/target1"/>
    <dgm:cxn modelId="{DD434EF8-67AA-42B2-9721-0C1DBD924D2F}" srcId="{5131A77B-8F6B-43FC-BC2F-967D31AA39F6}" destId="{432C3638-D0DD-4551-BD3D-BFAAD98AE05A}" srcOrd="4" destOrd="0" parTransId="{E2AFA76F-DF0B-4CD1-B953-57BA4A91A0BA}" sibTransId="{FCB771C1-830B-43B6-B949-8E93B87D1091}"/>
    <dgm:cxn modelId="{19DD0FD9-4858-4EE7-A53C-A81B47EC9A03}" srcId="{5131A77B-8F6B-43FC-BC2F-967D31AA39F6}" destId="{F85116B3-4A49-4712-A735-E9D995AFF69A}" srcOrd="1" destOrd="0" parTransId="{F5EA611F-8BED-4BE8-8305-EC99EB0C4E8E}" sibTransId="{253293CF-7D10-4C89-BB31-9FBBC88A07E4}"/>
    <dgm:cxn modelId="{0F40E0D7-4D3A-4881-B8B9-745F55A83C4C}" type="presOf" srcId="{415F8F6E-B7F0-4E3D-8458-F983449D9373}" destId="{E63F48F8-3CB6-4290-AAB0-A4BA4D79C2E2}" srcOrd="0" destOrd="0" presId="urn:microsoft.com/office/officeart/2005/8/layout/target1"/>
    <dgm:cxn modelId="{66790783-E0D3-4D8D-9F72-0185640BF202}" srcId="{5131A77B-8F6B-43FC-BC2F-967D31AA39F6}" destId="{415F8F6E-B7F0-4E3D-8458-F983449D9373}" srcOrd="2" destOrd="0" parTransId="{9732743D-2ACE-48E4-B2B5-E652718C1F55}" sibTransId="{2E49EF4B-455B-4E58-9012-31CEA975DFD3}"/>
    <dgm:cxn modelId="{9F6826A2-005B-451E-AB41-A6C234723784}" srcId="{5131A77B-8F6B-43FC-BC2F-967D31AA39F6}" destId="{C11CD21C-444C-4E45-91A3-83E763E1F277}" srcOrd="0" destOrd="0" parTransId="{FB707756-CEB1-4F60-BF82-A7F5239FAB39}" sibTransId="{ECC51B1E-442C-4339-BC82-C9BD516F4A4D}"/>
    <dgm:cxn modelId="{921FCE9D-D76F-4BF1-A07C-5A4E0E3A21B5}" type="presParOf" srcId="{E01DF0A0-6346-4E79-B092-3B19183D088A}" destId="{3D176530-0B92-4038-A073-959AB5377EAB}" srcOrd="0" destOrd="0" presId="urn:microsoft.com/office/officeart/2005/8/layout/target1"/>
    <dgm:cxn modelId="{A1C67D3F-831E-450B-A5F4-0C7FAAC7198A}" type="presParOf" srcId="{E01DF0A0-6346-4E79-B092-3B19183D088A}" destId="{ADC2A0B1-ED05-4CEC-8071-AA6498BBCA6F}" srcOrd="1" destOrd="0" presId="urn:microsoft.com/office/officeart/2005/8/layout/target1"/>
    <dgm:cxn modelId="{7B950259-F956-421F-9DD5-9D09B643142A}" type="presParOf" srcId="{E01DF0A0-6346-4E79-B092-3B19183D088A}" destId="{2DC6FE8B-9EDA-48AC-A8CB-1A7ACC0BAE84}" srcOrd="2" destOrd="0" presId="urn:microsoft.com/office/officeart/2005/8/layout/target1"/>
    <dgm:cxn modelId="{108EB57F-4CC0-4869-A1CF-F5E1D41F2C10}" type="presParOf" srcId="{E01DF0A0-6346-4E79-B092-3B19183D088A}" destId="{0FCB0B25-6FBC-46E4-849A-2E9655B2152C}" srcOrd="3" destOrd="0" presId="urn:microsoft.com/office/officeart/2005/8/layout/target1"/>
    <dgm:cxn modelId="{2D3A3398-7732-4B11-B8D1-E8A0036BADE4}" type="presParOf" srcId="{E01DF0A0-6346-4E79-B092-3B19183D088A}" destId="{E1F3C488-4E48-4436-9A67-7F2EBD8D5AC6}" srcOrd="4" destOrd="0" presId="urn:microsoft.com/office/officeart/2005/8/layout/target1"/>
    <dgm:cxn modelId="{79F78214-929D-426F-93AF-CE39690775EC}" type="presParOf" srcId="{E01DF0A0-6346-4E79-B092-3B19183D088A}" destId="{4D3EE227-2E07-4FE0-8456-EA2CEBA9708B}" srcOrd="5" destOrd="0" presId="urn:microsoft.com/office/officeart/2005/8/layout/target1"/>
    <dgm:cxn modelId="{5CF0B20E-B58C-4403-A7B9-F506A3712AD9}" type="presParOf" srcId="{E01DF0A0-6346-4E79-B092-3B19183D088A}" destId="{E45D181A-0717-4B91-830D-50E4574CE7B4}" srcOrd="6" destOrd="0" presId="urn:microsoft.com/office/officeart/2005/8/layout/target1"/>
    <dgm:cxn modelId="{70C1DDCE-627B-4990-8FCE-8E8D8B961FF0}" type="presParOf" srcId="{E01DF0A0-6346-4E79-B092-3B19183D088A}" destId="{6EED244D-E690-44DF-B262-BD9D09919EF4}" srcOrd="7" destOrd="0" presId="urn:microsoft.com/office/officeart/2005/8/layout/target1"/>
    <dgm:cxn modelId="{FD42ED37-007B-47EB-B6FD-98CC0B7A6577}" type="presParOf" srcId="{E01DF0A0-6346-4E79-B092-3B19183D088A}" destId="{05B46662-D7C4-4F1A-94A8-5BF392C1AF5F}" srcOrd="8" destOrd="0" presId="urn:microsoft.com/office/officeart/2005/8/layout/target1"/>
    <dgm:cxn modelId="{5B2BA360-3D5B-4504-9FC6-AD5BFF0092F6}" type="presParOf" srcId="{E01DF0A0-6346-4E79-B092-3B19183D088A}" destId="{E63F48F8-3CB6-4290-AAB0-A4BA4D79C2E2}" srcOrd="9" destOrd="0" presId="urn:microsoft.com/office/officeart/2005/8/layout/target1"/>
    <dgm:cxn modelId="{80CB76DB-9B70-45EF-8079-3178A178CB34}" type="presParOf" srcId="{E01DF0A0-6346-4E79-B092-3B19183D088A}" destId="{D260B52A-9F87-4C12-B6A3-E81ADE332295}" srcOrd="10" destOrd="0" presId="urn:microsoft.com/office/officeart/2005/8/layout/target1"/>
    <dgm:cxn modelId="{31E7AF2B-F803-4C38-A0E7-E097DF09A027}" type="presParOf" srcId="{E01DF0A0-6346-4E79-B092-3B19183D088A}" destId="{661ACD4F-C0DC-4412-9717-44C7FB7DD30F}" srcOrd="11" destOrd="0" presId="urn:microsoft.com/office/officeart/2005/8/layout/target1"/>
    <dgm:cxn modelId="{6076C915-672C-4598-B378-8BA0EF286D8E}" type="presParOf" srcId="{E01DF0A0-6346-4E79-B092-3B19183D088A}" destId="{5BBB58F2-2A9E-40BB-9956-0F681F0AEC83}" srcOrd="12" destOrd="0" presId="urn:microsoft.com/office/officeart/2005/8/layout/target1"/>
    <dgm:cxn modelId="{96003001-13CD-406B-88D9-6DE98E136FD1}" type="presParOf" srcId="{E01DF0A0-6346-4E79-B092-3B19183D088A}" destId="{97BC73BC-1FC4-42C2-9D7E-9A3A575B2E5F}" srcOrd="13" destOrd="0" presId="urn:microsoft.com/office/officeart/2005/8/layout/target1"/>
    <dgm:cxn modelId="{35C861CF-63B5-4A32-B29D-513203F89AA1}" type="presParOf" srcId="{E01DF0A0-6346-4E79-B092-3B19183D088A}" destId="{450FD218-1762-44A1-9A33-B27EB0AF2043}" srcOrd="14" destOrd="0" presId="urn:microsoft.com/office/officeart/2005/8/layout/target1"/>
    <dgm:cxn modelId="{C02CA68F-F35C-4A7A-BDA1-C975DF81A19C}" type="presParOf" srcId="{E01DF0A0-6346-4E79-B092-3B19183D088A}" destId="{E37515D6-CBFB-4C82-AB6C-97DEA458B15D}" srcOrd="15" destOrd="0" presId="urn:microsoft.com/office/officeart/2005/8/layout/target1"/>
    <dgm:cxn modelId="{628B8C0B-2553-4DBA-A89B-5DD853F7E710}" type="presParOf" srcId="{E01DF0A0-6346-4E79-B092-3B19183D088A}" destId="{B21E21D3-3E42-4D88-A439-9F3FC1A780B0}" srcOrd="16" destOrd="0" presId="urn:microsoft.com/office/officeart/2005/8/layout/target1"/>
    <dgm:cxn modelId="{37BE0510-3D62-4100-A12F-E5EC0FBE3CCE}" type="presParOf" srcId="{E01DF0A0-6346-4E79-B092-3B19183D088A}" destId="{BA2DA7EF-49BC-49C4-BE20-2739019032A5}" srcOrd="17" destOrd="0" presId="urn:microsoft.com/office/officeart/2005/8/layout/target1"/>
    <dgm:cxn modelId="{57A358D2-5DBC-49EC-BF7D-0221571C8C80}" type="presParOf" srcId="{E01DF0A0-6346-4E79-B092-3B19183D088A}" destId="{B5E9B2AD-86E0-4745-AE02-DC9A9BCAD997}" srcOrd="18" destOrd="0" presId="urn:microsoft.com/office/officeart/2005/8/layout/target1"/>
    <dgm:cxn modelId="{F28F8707-41AD-49D1-B9FF-950F99EC8310}" type="presParOf" srcId="{E01DF0A0-6346-4E79-B092-3B19183D088A}" destId="{7C81465A-485B-4A40-835C-79515DB7E171}" srcOrd="19" destOrd="0" presId="urn:microsoft.com/office/officeart/2005/8/layout/target1"/>
  </dgm:cxnLst>
  <dgm:bg>
    <a:solidFill>
      <a:srgbClr val="00B0F0"/>
    </a:solidFill>
  </dgm:bg>
  <dgm:whole/>
</dgm:dataModel>
</file>

<file path=ppt/diagrams/data4.xml><?xml version="1.0" encoding="utf-8"?>
<dgm:dataModel xmlns:dgm="http://schemas.openxmlformats.org/drawingml/2006/diagram" xmlns:a="http://schemas.openxmlformats.org/drawingml/2006/main">
  <dgm:ptLst>
    <dgm:pt modelId="{5131A77B-8F6B-43FC-BC2F-967D31AA39F6}" type="doc">
      <dgm:prSet loTypeId="urn:microsoft.com/office/officeart/2005/8/layout/target1" loCatId="relationship" qsTypeId="urn:microsoft.com/office/officeart/2005/8/quickstyle/3d1" qsCatId="3D" csTypeId="urn:microsoft.com/office/officeart/2005/8/colors/colorful1" csCatId="colorful" phldr="1"/>
      <dgm:spPr/>
      <dgm:t>
        <a:bodyPr/>
        <a:lstStyle/>
        <a:p>
          <a:pPr rtl="1"/>
          <a:endParaRPr lang="ar-SA"/>
        </a:p>
      </dgm:t>
    </dgm:pt>
    <dgm:pt modelId="{432C3638-D0DD-4551-BD3D-BFAAD98AE05A}">
      <dgm:prSet phldrT="[نص]" custT="1"/>
      <dgm:spPr/>
      <dgm:t>
        <a:bodyPr/>
        <a:lstStyle/>
        <a:p>
          <a:pPr algn="r" rtl="1"/>
          <a:r>
            <a:rPr lang="ar-SA" sz="3200" b="1" dirty="0" smtClean="0">
              <a:solidFill>
                <a:srgbClr val="FFFF00"/>
              </a:solidFill>
              <a:cs typeface="PT Bold Heading" pitchFamily="2" charset="-78"/>
            </a:rPr>
            <a:t>المهارات  الاجتماعية</a:t>
          </a:r>
          <a:endParaRPr lang="ar-SA" sz="3200" b="1" dirty="0">
            <a:solidFill>
              <a:srgbClr val="FFFF00"/>
            </a:solidFill>
            <a:cs typeface="PT Bold Heading" pitchFamily="2" charset="-78"/>
          </a:endParaRPr>
        </a:p>
      </dgm:t>
    </dgm:pt>
    <dgm:pt modelId="{FCB771C1-830B-43B6-B949-8E93B87D1091}" type="sibTrans" cxnId="{DD434EF8-67AA-42B2-9721-0C1DBD924D2F}">
      <dgm:prSet/>
      <dgm:spPr/>
      <dgm:t>
        <a:bodyPr/>
        <a:lstStyle/>
        <a:p>
          <a:pPr rtl="1"/>
          <a:endParaRPr lang="ar-SA"/>
        </a:p>
      </dgm:t>
    </dgm:pt>
    <dgm:pt modelId="{E2AFA76F-DF0B-4CD1-B953-57BA4A91A0BA}" type="parTrans" cxnId="{DD434EF8-67AA-42B2-9721-0C1DBD924D2F}">
      <dgm:prSet/>
      <dgm:spPr/>
      <dgm:t>
        <a:bodyPr/>
        <a:lstStyle/>
        <a:p>
          <a:pPr rtl="1"/>
          <a:endParaRPr lang="ar-SA"/>
        </a:p>
      </dgm:t>
    </dgm:pt>
    <dgm:pt modelId="{C11CD21C-444C-4E45-91A3-83E763E1F277}">
      <dgm:prSet phldrT="[نص]" custT="1"/>
      <dgm:spPr/>
      <dgm:t>
        <a:bodyPr/>
        <a:lstStyle/>
        <a:p>
          <a:pPr algn="r" rtl="1"/>
          <a:r>
            <a:rPr lang="ar-SA" sz="3200" b="1" dirty="0" smtClean="0">
              <a:solidFill>
                <a:srgbClr val="FFFF00"/>
              </a:solidFill>
              <a:cs typeface="PT Bold Heading" pitchFamily="2" charset="-78"/>
            </a:rPr>
            <a:t>المهارات العقلية</a:t>
          </a:r>
          <a:endParaRPr lang="ar-SA" sz="3200" b="1" dirty="0">
            <a:solidFill>
              <a:srgbClr val="FFFF00"/>
            </a:solidFill>
            <a:cs typeface="PT Bold Heading" pitchFamily="2" charset="-78"/>
          </a:endParaRPr>
        </a:p>
      </dgm:t>
    </dgm:pt>
    <dgm:pt modelId="{ECC51B1E-442C-4339-BC82-C9BD516F4A4D}" type="sibTrans" cxnId="{9F6826A2-005B-451E-AB41-A6C234723784}">
      <dgm:prSet/>
      <dgm:spPr/>
      <dgm:t>
        <a:bodyPr/>
        <a:lstStyle/>
        <a:p>
          <a:pPr rtl="1"/>
          <a:endParaRPr lang="ar-SA"/>
        </a:p>
      </dgm:t>
    </dgm:pt>
    <dgm:pt modelId="{FB707756-CEB1-4F60-BF82-A7F5239FAB39}" type="parTrans" cxnId="{9F6826A2-005B-451E-AB41-A6C234723784}">
      <dgm:prSet/>
      <dgm:spPr/>
      <dgm:t>
        <a:bodyPr/>
        <a:lstStyle/>
        <a:p>
          <a:pPr rtl="1"/>
          <a:endParaRPr lang="ar-SA"/>
        </a:p>
      </dgm:t>
    </dgm:pt>
    <dgm:pt modelId="{2DFFA8D8-902E-402A-8244-E21B282D7169}">
      <dgm:prSet phldrT="[نص]" custT="1"/>
      <dgm:spPr/>
      <dgm:t>
        <a:bodyPr/>
        <a:lstStyle/>
        <a:p>
          <a:pPr algn="r" rtl="1"/>
          <a:r>
            <a:rPr lang="ar-SA" sz="3200" b="1" dirty="0" smtClean="0">
              <a:solidFill>
                <a:srgbClr val="FFFF00"/>
              </a:solidFill>
              <a:cs typeface="PT Bold Heading" pitchFamily="2" charset="-78"/>
            </a:rPr>
            <a:t>المهارات الحركية</a:t>
          </a:r>
          <a:endParaRPr lang="ar-SA" sz="3200" b="1" dirty="0">
            <a:solidFill>
              <a:srgbClr val="FFFF00"/>
            </a:solidFill>
            <a:cs typeface="PT Bold Heading" pitchFamily="2" charset="-78"/>
          </a:endParaRPr>
        </a:p>
      </dgm:t>
    </dgm:pt>
    <dgm:pt modelId="{4A79BBF4-6CF9-44C1-B903-0AA2A7AD3FC2}" type="parTrans" cxnId="{93EA31A2-878B-4834-BA8D-8383094969BF}">
      <dgm:prSet/>
      <dgm:spPr/>
      <dgm:t>
        <a:bodyPr/>
        <a:lstStyle/>
        <a:p>
          <a:pPr rtl="1"/>
          <a:endParaRPr lang="ar-SA"/>
        </a:p>
      </dgm:t>
    </dgm:pt>
    <dgm:pt modelId="{98121A68-67CF-47F2-9444-76C058E9E0E0}" type="sibTrans" cxnId="{93EA31A2-878B-4834-BA8D-8383094969BF}">
      <dgm:prSet/>
      <dgm:spPr/>
      <dgm:t>
        <a:bodyPr/>
        <a:lstStyle/>
        <a:p>
          <a:pPr rtl="1"/>
          <a:endParaRPr lang="ar-SA"/>
        </a:p>
      </dgm:t>
    </dgm:pt>
    <dgm:pt modelId="{E01DF0A0-6346-4E79-B092-3B19183D088A}" type="pres">
      <dgm:prSet presAssocID="{5131A77B-8F6B-43FC-BC2F-967D31AA39F6}" presName="composite" presStyleCnt="0">
        <dgm:presLayoutVars>
          <dgm:chMax val="5"/>
          <dgm:dir/>
          <dgm:resizeHandles val="exact"/>
        </dgm:presLayoutVars>
      </dgm:prSet>
      <dgm:spPr/>
      <dgm:t>
        <a:bodyPr/>
        <a:lstStyle/>
        <a:p>
          <a:pPr rtl="1"/>
          <a:endParaRPr lang="ar-SA"/>
        </a:p>
      </dgm:t>
    </dgm:pt>
    <dgm:pt modelId="{3D176530-0B92-4038-A073-959AB5377EAB}" type="pres">
      <dgm:prSet presAssocID="{C11CD21C-444C-4E45-91A3-83E763E1F277}" presName="circle1" presStyleLbl="lnNode1" presStyleIdx="0" presStyleCnt="3"/>
      <dgm:spPr/>
    </dgm:pt>
    <dgm:pt modelId="{ADC2A0B1-ED05-4CEC-8071-AA6498BBCA6F}" type="pres">
      <dgm:prSet presAssocID="{C11CD21C-444C-4E45-91A3-83E763E1F277}" presName="text1" presStyleLbl="revTx" presStyleIdx="0" presStyleCnt="3" custScaleX="142735">
        <dgm:presLayoutVars>
          <dgm:bulletEnabled val="1"/>
        </dgm:presLayoutVars>
      </dgm:prSet>
      <dgm:spPr/>
      <dgm:t>
        <a:bodyPr/>
        <a:lstStyle/>
        <a:p>
          <a:pPr rtl="1"/>
          <a:endParaRPr lang="ar-SA"/>
        </a:p>
      </dgm:t>
    </dgm:pt>
    <dgm:pt modelId="{2DC6FE8B-9EDA-48AC-A8CB-1A7ACC0BAE84}" type="pres">
      <dgm:prSet presAssocID="{C11CD21C-444C-4E45-91A3-83E763E1F277}" presName="line1" presStyleLbl="callout" presStyleIdx="0" presStyleCnt="6"/>
      <dgm:spPr/>
    </dgm:pt>
    <dgm:pt modelId="{0FCB0B25-6FBC-46E4-849A-2E9655B2152C}" type="pres">
      <dgm:prSet presAssocID="{C11CD21C-444C-4E45-91A3-83E763E1F277}" presName="d1" presStyleLbl="callout" presStyleIdx="1" presStyleCnt="6"/>
      <dgm:spPr/>
    </dgm:pt>
    <dgm:pt modelId="{519F000C-823D-4D9A-BE29-FE3EAC84E2E5}" type="pres">
      <dgm:prSet presAssocID="{432C3638-D0DD-4551-BD3D-BFAAD98AE05A}" presName="circle2" presStyleLbl="lnNode1" presStyleIdx="1" presStyleCnt="3"/>
      <dgm:spPr/>
    </dgm:pt>
    <dgm:pt modelId="{FE6BB55E-9D1C-4180-88B6-537E300B082A}" type="pres">
      <dgm:prSet presAssocID="{432C3638-D0DD-4551-BD3D-BFAAD98AE05A}" presName="text2" presStyleLbl="revTx" presStyleIdx="1" presStyleCnt="3" custScaleX="157265">
        <dgm:presLayoutVars>
          <dgm:bulletEnabled val="1"/>
        </dgm:presLayoutVars>
      </dgm:prSet>
      <dgm:spPr/>
      <dgm:t>
        <a:bodyPr/>
        <a:lstStyle/>
        <a:p>
          <a:pPr rtl="1"/>
          <a:endParaRPr lang="ar-SA"/>
        </a:p>
      </dgm:t>
    </dgm:pt>
    <dgm:pt modelId="{E9473221-2B00-4CC1-8F59-67E1B05B015C}" type="pres">
      <dgm:prSet presAssocID="{432C3638-D0DD-4551-BD3D-BFAAD98AE05A}" presName="line2" presStyleLbl="callout" presStyleIdx="2" presStyleCnt="6"/>
      <dgm:spPr/>
    </dgm:pt>
    <dgm:pt modelId="{805FBF5E-3DD1-44FA-AE2A-FAC0253E6FAF}" type="pres">
      <dgm:prSet presAssocID="{432C3638-D0DD-4551-BD3D-BFAAD98AE05A}" presName="d2" presStyleLbl="callout" presStyleIdx="3" presStyleCnt="6"/>
      <dgm:spPr/>
    </dgm:pt>
    <dgm:pt modelId="{11BB5A96-21C5-47B2-B74B-A8CBB12280B1}" type="pres">
      <dgm:prSet presAssocID="{2DFFA8D8-902E-402A-8244-E21B282D7169}" presName="circle3" presStyleLbl="lnNode1" presStyleIdx="2" presStyleCnt="3"/>
      <dgm:spPr/>
    </dgm:pt>
    <dgm:pt modelId="{43E451EF-FEC2-4E18-8F57-5B53376972D6}" type="pres">
      <dgm:prSet presAssocID="{2DFFA8D8-902E-402A-8244-E21B282D7169}" presName="text3" presStyleLbl="revTx" presStyleIdx="2" presStyleCnt="3" custScaleX="164530">
        <dgm:presLayoutVars>
          <dgm:bulletEnabled val="1"/>
        </dgm:presLayoutVars>
      </dgm:prSet>
      <dgm:spPr/>
      <dgm:t>
        <a:bodyPr/>
        <a:lstStyle/>
        <a:p>
          <a:pPr rtl="1"/>
          <a:endParaRPr lang="ar-SA"/>
        </a:p>
      </dgm:t>
    </dgm:pt>
    <dgm:pt modelId="{6441BEAF-D5D3-414B-B781-047A3531CB43}" type="pres">
      <dgm:prSet presAssocID="{2DFFA8D8-902E-402A-8244-E21B282D7169}" presName="line3" presStyleLbl="callout" presStyleIdx="4" presStyleCnt="6"/>
      <dgm:spPr/>
    </dgm:pt>
    <dgm:pt modelId="{CB543124-505B-4393-A320-EC772B54A7B8}" type="pres">
      <dgm:prSet presAssocID="{2DFFA8D8-902E-402A-8244-E21B282D7169}" presName="d3" presStyleLbl="callout" presStyleIdx="5" presStyleCnt="6"/>
      <dgm:spPr/>
    </dgm:pt>
  </dgm:ptLst>
  <dgm:cxnLst>
    <dgm:cxn modelId="{F1F02D91-DFF3-4DD9-8B68-FBA9E9FDA277}" type="presOf" srcId="{2DFFA8D8-902E-402A-8244-E21B282D7169}" destId="{43E451EF-FEC2-4E18-8F57-5B53376972D6}" srcOrd="0" destOrd="0" presId="urn:microsoft.com/office/officeart/2005/8/layout/target1"/>
    <dgm:cxn modelId="{95272F29-DB03-4676-AD86-A49E591942AE}" type="presOf" srcId="{432C3638-D0DD-4551-BD3D-BFAAD98AE05A}" destId="{FE6BB55E-9D1C-4180-88B6-537E300B082A}" srcOrd="0" destOrd="0" presId="urn:microsoft.com/office/officeart/2005/8/layout/target1"/>
    <dgm:cxn modelId="{9F6826A2-005B-451E-AB41-A6C234723784}" srcId="{5131A77B-8F6B-43FC-BC2F-967D31AA39F6}" destId="{C11CD21C-444C-4E45-91A3-83E763E1F277}" srcOrd="0" destOrd="0" parTransId="{FB707756-CEB1-4F60-BF82-A7F5239FAB39}" sibTransId="{ECC51B1E-442C-4339-BC82-C9BD516F4A4D}"/>
    <dgm:cxn modelId="{93EA31A2-878B-4834-BA8D-8383094969BF}" srcId="{5131A77B-8F6B-43FC-BC2F-967D31AA39F6}" destId="{2DFFA8D8-902E-402A-8244-E21B282D7169}" srcOrd="2" destOrd="0" parTransId="{4A79BBF4-6CF9-44C1-B903-0AA2A7AD3FC2}" sibTransId="{98121A68-67CF-47F2-9444-76C058E9E0E0}"/>
    <dgm:cxn modelId="{DD434EF8-67AA-42B2-9721-0C1DBD924D2F}" srcId="{5131A77B-8F6B-43FC-BC2F-967D31AA39F6}" destId="{432C3638-D0DD-4551-BD3D-BFAAD98AE05A}" srcOrd="1" destOrd="0" parTransId="{E2AFA76F-DF0B-4CD1-B953-57BA4A91A0BA}" sibTransId="{FCB771C1-830B-43B6-B949-8E93B87D1091}"/>
    <dgm:cxn modelId="{1EFF5DF3-DF4F-4BC7-8B1E-7EB235671E03}" type="presOf" srcId="{5131A77B-8F6B-43FC-BC2F-967D31AA39F6}" destId="{E01DF0A0-6346-4E79-B092-3B19183D088A}" srcOrd="0" destOrd="0" presId="urn:microsoft.com/office/officeart/2005/8/layout/target1"/>
    <dgm:cxn modelId="{C819A2BB-83D4-4B74-85D6-F859864F4047}" type="presOf" srcId="{C11CD21C-444C-4E45-91A3-83E763E1F277}" destId="{ADC2A0B1-ED05-4CEC-8071-AA6498BBCA6F}" srcOrd="0" destOrd="0" presId="urn:microsoft.com/office/officeart/2005/8/layout/target1"/>
    <dgm:cxn modelId="{CB536399-073F-431D-A0C0-7235697128B8}" type="presParOf" srcId="{E01DF0A0-6346-4E79-B092-3B19183D088A}" destId="{3D176530-0B92-4038-A073-959AB5377EAB}" srcOrd="0" destOrd="0" presId="urn:microsoft.com/office/officeart/2005/8/layout/target1"/>
    <dgm:cxn modelId="{B808A886-4643-4160-BCE0-53CD3E7831BD}" type="presParOf" srcId="{E01DF0A0-6346-4E79-B092-3B19183D088A}" destId="{ADC2A0B1-ED05-4CEC-8071-AA6498BBCA6F}" srcOrd="1" destOrd="0" presId="urn:microsoft.com/office/officeart/2005/8/layout/target1"/>
    <dgm:cxn modelId="{6BF3368E-42B0-4C99-8EC8-4EE0853F28A2}" type="presParOf" srcId="{E01DF0A0-6346-4E79-B092-3B19183D088A}" destId="{2DC6FE8B-9EDA-48AC-A8CB-1A7ACC0BAE84}" srcOrd="2" destOrd="0" presId="urn:microsoft.com/office/officeart/2005/8/layout/target1"/>
    <dgm:cxn modelId="{1BBA60DD-2761-414B-BCE5-129F7E3F117F}" type="presParOf" srcId="{E01DF0A0-6346-4E79-B092-3B19183D088A}" destId="{0FCB0B25-6FBC-46E4-849A-2E9655B2152C}" srcOrd="3" destOrd="0" presId="urn:microsoft.com/office/officeart/2005/8/layout/target1"/>
    <dgm:cxn modelId="{0958A368-F4B6-4D5F-8649-90B37DBA260A}" type="presParOf" srcId="{E01DF0A0-6346-4E79-B092-3B19183D088A}" destId="{519F000C-823D-4D9A-BE29-FE3EAC84E2E5}" srcOrd="4" destOrd="0" presId="urn:microsoft.com/office/officeart/2005/8/layout/target1"/>
    <dgm:cxn modelId="{2E393D20-21EF-4D38-8796-068626B7D58A}" type="presParOf" srcId="{E01DF0A0-6346-4E79-B092-3B19183D088A}" destId="{FE6BB55E-9D1C-4180-88B6-537E300B082A}" srcOrd="5" destOrd="0" presId="urn:microsoft.com/office/officeart/2005/8/layout/target1"/>
    <dgm:cxn modelId="{269B0894-8FE6-4351-95F7-4ABB17B038A1}" type="presParOf" srcId="{E01DF0A0-6346-4E79-B092-3B19183D088A}" destId="{E9473221-2B00-4CC1-8F59-67E1B05B015C}" srcOrd="6" destOrd="0" presId="urn:microsoft.com/office/officeart/2005/8/layout/target1"/>
    <dgm:cxn modelId="{590375B5-0C9F-4597-9DCD-0547B02328E2}" type="presParOf" srcId="{E01DF0A0-6346-4E79-B092-3B19183D088A}" destId="{805FBF5E-3DD1-44FA-AE2A-FAC0253E6FAF}" srcOrd="7" destOrd="0" presId="urn:microsoft.com/office/officeart/2005/8/layout/target1"/>
    <dgm:cxn modelId="{EE0F14FC-18F9-4B0D-9317-071DD4766586}" type="presParOf" srcId="{E01DF0A0-6346-4E79-B092-3B19183D088A}" destId="{11BB5A96-21C5-47B2-B74B-A8CBB12280B1}" srcOrd="8" destOrd="0" presId="urn:microsoft.com/office/officeart/2005/8/layout/target1"/>
    <dgm:cxn modelId="{365776E5-D820-48AF-98FD-8D72993DE1EA}" type="presParOf" srcId="{E01DF0A0-6346-4E79-B092-3B19183D088A}" destId="{43E451EF-FEC2-4E18-8F57-5B53376972D6}" srcOrd="9" destOrd="0" presId="urn:microsoft.com/office/officeart/2005/8/layout/target1"/>
    <dgm:cxn modelId="{4865910A-B4EF-4D62-B398-CCAC7C964B4D}" type="presParOf" srcId="{E01DF0A0-6346-4E79-B092-3B19183D088A}" destId="{6441BEAF-D5D3-414B-B781-047A3531CB43}" srcOrd="10" destOrd="0" presId="urn:microsoft.com/office/officeart/2005/8/layout/target1"/>
    <dgm:cxn modelId="{1FE038E8-078A-4573-AA9D-23F09CD0DBA4}" type="presParOf" srcId="{E01DF0A0-6346-4E79-B092-3B19183D088A}" destId="{CB543124-505B-4393-A320-EC772B54A7B8}" srcOrd="11" destOrd="0" presId="urn:microsoft.com/office/officeart/2005/8/layout/target1"/>
  </dgm:cxnLst>
  <dgm:bg>
    <a:solidFill>
      <a:schemeClr val="accent2">
        <a:lumMod val="50000"/>
      </a:schemeClr>
    </a:solidFill>
  </dgm:bg>
  <dgm:whole/>
</dgm:dataModel>
</file>

<file path=ppt/diagrams/data5.xml><?xml version="1.0" encoding="utf-8"?>
<dgm:dataModel xmlns:dgm="http://schemas.openxmlformats.org/drawingml/2006/diagram" xmlns:a="http://schemas.openxmlformats.org/drawingml/2006/main">
  <dgm:ptLst>
    <dgm:pt modelId="{64B0B4F1-CBC1-4B6A-8356-F288791870BA}" type="doc">
      <dgm:prSet loTypeId="urn:microsoft.com/office/officeart/2005/8/layout/vList2" loCatId="list" qsTypeId="urn:microsoft.com/office/officeart/2005/8/quickstyle/simple5" qsCatId="simple" csTypeId="urn:microsoft.com/office/officeart/2005/8/colors/colorful5" csCatId="colorful" phldr="1"/>
      <dgm:spPr/>
      <dgm:t>
        <a:bodyPr/>
        <a:lstStyle/>
        <a:p>
          <a:pPr rtl="1"/>
          <a:endParaRPr lang="ar-SA"/>
        </a:p>
      </dgm:t>
    </dgm:pt>
    <dgm:pt modelId="{8C9098BB-5E86-40EC-8FFF-54F8DB01EEB0}">
      <dgm:prSet custT="1"/>
      <dgm:spPr>
        <a:solidFill>
          <a:schemeClr val="accent6">
            <a:lumMod val="75000"/>
          </a:schemeClr>
        </a:solidFill>
      </dgm:spPr>
      <dgm:t>
        <a:bodyPr/>
        <a:lstStyle/>
        <a:p>
          <a:pPr rtl="1"/>
          <a:r>
            <a:rPr lang="ar-SA" sz="2800" b="1" dirty="0" smtClean="0">
              <a:solidFill>
                <a:schemeClr val="tx1"/>
              </a:solidFill>
            </a:rPr>
            <a:t>حل المشكلات - الاستنتاج - التفكير الناقد - اتخاذ القرار- التصنيف  </a:t>
          </a:r>
          <a:endParaRPr lang="en-US" sz="2800" b="1" dirty="0">
            <a:solidFill>
              <a:schemeClr val="tx1"/>
            </a:solidFill>
            <a:cs typeface="PT Bold Heading" pitchFamily="2" charset="-78"/>
          </a:endParaRPr>
        </a:p>
      </dgm:t>
    </dgm:pt>
    <dgm:pt modelId="{C12BFBD1-0A80-4137-B393-E635FE06CD70}" type="sibTrans" cxnId="{E2EF1E75-65B2-400D-95CB-89C525C4D1BF}">
      <dgm:prSet/>
      <dgm:spPr/>
      <dgm:t>
        <a:bodyPr/>
        <a:lstStyle/>
        <a:p>
          <a:pPr rtl="1"/>
          <a:endParaRPr lang="ar-SA"/>
        </a:p>
      </dgm:t>
    </dgm:pt>
    <dgm:pt modelId="{6B1746A5-EDAC-462F-8E42-BB50EA28F8CA}" type="parTrans" cxnId="{E2EF1E75-65B2-400D-95CB-89C525C4D1BF}">
      <dgm:prSet/>
      <dgm:spPr/>
      <dgm:t>
        <a:bodyPr/>
        <a:lstStyle/>
        <a:p>
          <a:pPr rtl="1"/>
          <a:endParaRPr lang="ar-SA"/>
        </a:p>
      </dgm:t>
    </dgm:pt>
    <dgm:pt modelId="{7F323DB0-5335-46D2-8AE7-AC65D7688DBF}">
      <dgm:prSet custT="1"/>
      <dgm:spPr>
        <a:solidFill>
          <a:schemeClr val="accent6">
            <a:lumMod val="75000"/>
          </a:schemeClr>
        </a:solidFill>
      </dgm:spPr>
      <dgm:t>
        <a:bodyPr/>
        <a:lstStyle/>
        <a:p>
          <a:pPr rtl="1"/>
          <a:r>
            <a:rPr lang="ar-SA" sz="2800" b="1" dirty="0" smtClean="0">
              <a:solidFill>
                <a:schemeClr val="tx1"/>
              </a:solidFill>
            </a:rPr>
            <a:t>التعبير عن الرأي بصورة ملائمة - التعاون مع الآخرين لانجاز </a:t>
          </a:r>
          <a:r>
            <a:rPr lang="ar-SA" sz="2800" b="1" dirty="0" err="1" smtClean="0">
              <a:solidFill>
                <a:schemeClr val="tx1"/>
              </a:solidFill>
            </a:rPr>
            <a:t>الاعمال</a:t>
          </a:r>
          <a:r>
            <a:rPr lang="ar-SA" sz="2800" b="1" dirty="0" smtClean="0">
              <a:solidFill>
                <a:schemeClr val="tx1"/>
              </a:solidFill>
            </a:rPr>
            <a:t> المناقشة والحوار  - الإصغاء للمتحدث  </a:t>
          </a:r>
          <a:endParaRPr lang="en-US" sz="2800" b="1" dirty="0">
            <a:solidFill>
              <a:schemeClr val="tx1"/>
            </a:solidFill>
          </a:endParaRPr>
        </a:p>
      </dgm:t>
    </dgm:pt>
    <dgm:pt modelId="{9B54325E-0737-4AD2-BBBB-133FC98A0537}" type="sibTrans" cxnId="{2065ABA3-C316-4152-86D3-650F62928AF5}">
      <dgm:prSet/>
      <dgm:spPr/>
      <dgm:t>
        <a:bodyPr/>
        <a:lstStyle/>
        <a:p>
          <a:pPr rtl="1"/>
          <a:endParaRPr lang="ar-SA"/>
        </a:p>
      </dgm:t>
    </dgm:pt>
    <dgm:pt modelId="{C3A20E50-F1AC-4E55-946A-CA9A5F8E2DEA}" type="parTrans" cxnId="{2065ABA3-C316-4152-86D3-650F62928AF5}">
      <dgm:prSet/>
      <dgm:spPr/>
      <dgm:t>
        <a:bodyPr/>
        <a:lstStyle/>
        <a:p>
          <a:pPr rtl="1"/>
          <a:endParaRPr lang="ar-SA"/>
        </a:p>
      </dgm:t>
    </dgm:pt>
    <dgm:pt modelId="{1B5D96C7-2AAD-4C42-AB1C-1E569DF2B01C}">
      <dgm:prSet custT="1"/>
      <dgm:spPr/>
      <dgm:t>
        <a:bodyPr/>
        <a:lstStyle/>
        <a:p>
          <a:pPr rtl="1"/>
          <a:r>
            <a:rPr lang="ar-SA" sz="2800" b="1" dirty="0" smtClean="0">
              <a:solidFill>
                <a:srgbClr val="002164"/>
              </a:solidFill>
            </a:rPr>
            <a:t>ر</a:t>
          </a:r>
          <a:r>
            <a:rPr lang="ar-SA" sz="2800" b="1" dirty="0" smtClean="0">
              <a:solidFill>
                <a:schemeClr val="tx1"/>
              </a:solidFill>
            </a:rPr>
            <a:t>سم الخرائط بأنواعها - عمل مجسمات ذات صلة بالتاريخ-  </a:t>
          </a:r>
          <a:endParaRPr lang="en-US" sz="2800" b="1" dirty="0">
            <a:solidFill>
              <a:schemeClr val="tx1"/>
            </a:solidFill>
          </a:endParaRPr>
        </a:p>
      </dgm:t>
    </dgm:pt>
    <dgm:pt modelId="{36A158A8-7C54-4983-AFF7-388B67298CC0}" type="parTrans" cxnId="{7FCAAAC9-080C-4324-9A93-A07357C4B1A7}">
      <dgm:prSet/>
      <dgm:spPr/>
      <dgm:t>
        <a:bodyPr/>
        <a:lstStyle/>
        <a:p>
          <a:pPr rtl="1"/>
          <a:endParaRPr lang="ar-SA"/>
        </a:p>
      </dgm:t>
    </dgm:pt>
    <dgm:pt modelId="{A72DE422-D240-41E0-A976-93604454AEF2}" type="sibTrans" cxnId="{7FCAAAC9-080C-4324-9A93-A07357C4B1A7}">
      <dgm:prSet/>
      <dgm:spPr/>
      <dgm:t>
        <a:bodyPr/>
        <a:lstStyle/>
        <a:p>
          <a:pPr rtl="1"/>
          <a:endParaRPr lang="ar-SA"/>
        </a:p>
      </dgm:t>
    </dgm:pt>
    <dgm:pt modelId="{097C1D07-71FD-4792-B12C-E671E28B7BBA}" type="pres">
      <dgm:prSet presAssocID="{64B0B4F1-CBC1-4B6A-8356-F288791870BA}" presName="linear" presStyleCnt="0">
        <dgm:presLayoutVars>
          <dgm:animLvl val="lvl"/>
          <dgm:resizeHandles val="exact"/>
        </dgm:presLayoutVars>
      </dgm:prSet>
      <dgm:spPr/>
      <dgm:t>
        <a:bodyPr/>
        <a:lstStyle/>
        <a:p>
          <a:pPr rtl="1"/>
          <a:endParaRPr lang="ar-SA"/>
        </a:p>
      </dgm:t>
    </dgm:pt>
    <dgm:pt modelId="{18FD74F1-C870-4B9F-AF2A-AC09F147CCB6}" type="pres">
      <dgm:prSet presAssocID="{8C9098BB-5E86-40EC-8FFF-54F8DB01EEB0}" presName="parentText" presStyleLbl="node1" presStyleIdx="0" presStyleCnt="3" custScaleY="62252" custLinFactY="-92160" custLinFactNeighborY="-100000">
        <dgm:presLayoutVars>
          <dgm:chMax val="0"/>
          <dgm:bulletEnabled val="1"/>
        </dgm:presLayoutVars>
      </dgm:prSet>
      <dgm:spPr/>
      <dgm:t>
        <a:bodyPr/>
        <a:lstStyle/>
        <a:p>
          <a:pPr rtl="1"/>
          <a:endParaRPr lang="ar-SA"/>
        </a:p>
      </dgm:t>
    </dgm:pt>
    <dgm:pt modelId="{54E23E90-4ED0-4525-BD3D-0D42473BA324}" type="pres">
      <dgm:prSet presAssocID="{C12BFBD1-0A80-4137-B393-E635FE06CD70}" presName="spacer" presStyleCnt="0"/>
      <dgm:spPr/>
      <dgm:t>
        <a:bodyPr/>
        <a:lstStyle/>
        <a:p>
          <a:pPr rtl="1"/>
          <a:endParaRPr lang="ar-SA"/>
        </a:p>
      </dgm:t>
    </dgm:pt>
    <dgm:pt modelId="{ED2C4209-CF1F-43ED-883C-D4639E2B4450}" type="pres">
      <dgm:prSet presAssocID="{7F323DB0-5335-46D2-8AE7-AC65D7688DBF}" presName="parentText" presStyleLbl="node1" presStyleIdx="1" presStyleCnt="3" custScaleY="62942" custLinFactY="-2841" custLinFactNeighborX="826" custLinFactNeighborY="-100000">
        <dgm:presLayoutVars>
          <dgm:chMax val="0"/>
          <dgm:bulletEnabled val="1"/>
        </dgm:presLayoutVars>
      </dgm:prSet>
      <dgm:spPr/>
      <dgm:t>
        <a:bodyPr/>
        <a:lstStyle/>
        <a:p>
          <a:pPr rtl="1"/>
          <a:endParaRPr lang="ar-SA"/>
        </a:p>
      </dgm:t>
    </dgm:pt>
    <dgm:pt modelId="{685E46D9-F2CC-41F3-AB12-9BFEF5572EB3}" type="pres">
      <dgm:prSet presAssocID="{9B54325E-0737-4AD2-BBBB-133FC98A0537}" presName="spacer" presStyleCnt="0"/>
      <dgm:spPr/>
      <dgm:t>
        <a:bodyPr/>
        <a:lstStyle/>
        <a:p>
          <a:pPr rtl="1"/>
          <a:endParaRPr lang="ar-SA"/>
        </a:p>
      </dgm:t>
    </dgm:pt>
    <dgm:pt modelId="{AE9644AD-E8A1-451C-9235-D17EC8D7CF34}" type="pres">
      <dgm:prSet presAssocID="{1B5D96C7-2AAD-4C42-AB1C-1E569DF2B01C}" presName="parentText" presStyleLbl="node1" presStyleIdx="2" presStyleCnt="3" custScaleY="76149" custLinFactY="60982" custLinFactNeighborX="2479" custLinFactNeighborY="100000">
        <dgm:presLayoutVars>
          <dgm:chMax val="0"/>
          <dgm:bulletEnabled val="1"/>
        </dgm:presLayoutVars>
      </dgm:prSet>
      <dgm:spPr/>
      <dgm:t>
        <a:bodyPr/>
        <a:lstStyle/>
        <a:p>
          <a:pPr rtl="1"/>
          <a:endParaRPr lang="ar-SA"/>
        </a:p>
      </dgm:t>
    </dgm:pt>
  </dgm:ptLst>
  <dgm:cxnLst>
    <dgm:cxn modelId="{63DC5A5C-E0DC-4A82-B4BC-3BCE4075950E}" type="presOf" srcId="{64B0B4F1-CBC1-4B6A-8356-F288791870BA}" destId="{097C1D07-71FD-4792-B12C-E671E28B7BBA}" srcOrd="0" destOrd="0" presId="urn:microsoft.com/office/officeart/2005/8/layout/vList2"/>
    <dgm:cxn modelId="{7FCAAAC9-080C-4324-9A93-A07357C4B1A7}" srcId="{64B0B4F1-CBC1-4B6A-8356-F288791870BA}" destId="{1B5D96C7-2AAD-4C42-AB1C-1E569DF2B01C}" srcOrd="2" destOrd="0" parTransId="{36A158A8-7C54-4983-AFF7-388B67298CC0}" sibTransId="{A72DE422-D240-41E0-A976-93604454AEF2}"/>
    <dgm:cxn modelId="{3544EFD3-6922-4110-8A8C-93B2A4A54BC0}" type="presOf" srcId="{7F323DB0-5335-46D2-8AE7-AC65D7688DBF}" destId="{ED2C4209-CF1F-43ED-883C-D4639E2B4450}" srcOrd="0" destOrd="0" presId="urn:microsoft.com/office/officeart/2005/8/layout/vList2"/>
    <dgm:cxn modelId="{BE43C6D6-9906-4B49-AB6E-C1384F8B3B4B}" type="presOf" srcId="{8C9098BB-5E86-40EC-8FFF-54F8DB01EEB0}" destId="{18FD74F1-C870-4B9F-AF2A-AC09F147CCB6}" srcOrd="0" destOrd="0" presId="urn:microsoft.com/office/officeart/2005/8/layout/vList2"/>
    <dgm:cxn modelId="{2065ABA3-C316-4152-86D3-650F62928AF5}" srcId="{64B0B4F1-CBC1-4B6A-8356-F288791870BA}" destId="{7F323DB0-5335-46D2-8AE7-AC65D7688DBF}" srcOrd="1" destOrd="0" parTransId="{C3A20E50-F1AC-4E55-946A-CA9A5F8E2DEA}" sibTransId="{9B54325E-0737-4AD2-BBBB-133FC98A0537}"/>
    <dgm:cxn modelId="{8FFF38F7-F774-447F-83A4-EFA8031E3216}" type="presOf" srcId="{1B5D96C7-2AAD-4C42-AB1C-1E569DF2B01C}" destId="{AE9644AD-E8A1-451C-9235-D17EC8D7CF34}" srcOrd="0" destOrd="0" presId="urn:microsoft.com/office/officeart/2005/8/layout/vList2"/>
    <dgm:cxn modelId="{E2EF1E75-65B2-400D-95CB-89C525C4D1BF}" srcId="{64B0B4F1-CBC1-4B6A-8356-F288791870BA}" destId="{8C9098BB-5E86-40EC-8FFF-54F8DB01EEB0}" srcOrd="0" destOrd="0" parTransId="{6B1746A5-EDAC-462F-8E42-BB50EA28F8CA}" sibTransId="{C12BFBD1-0A80-4137-B393-E635FE06CD70}"/>
    <dgm:cxn modelId="{7EAE9BB2-5A25-4945-B728-F6057E527889}" type="presParOf" srcId="{097C1D07-71FD-4792-B12C-E671E28B7BBA}" destId="{18FD74F1-C870-4B9F-AF2A-AC09F147CCB6}" srcOrd="0" destOrd="0" presId="urn:microsoft.com/office/officeart/2005/8/layout/vList2"/>
    <dgm:cxn modelId="{1A125973-BCAF-499B-BEBD-7CBAB87B7A48}" type="presParOf" srcId="{097C1D07-71FD-4792-B12C-E671E28B7BBA}" destId="{54E23E90-4ED0-4525-BD3D-0D42473BA324}" srcOrd="1" destOrd="0" presId="urn:microsoft.com/office/officeart/2005/8/layout/vList2"/>
    <dgm:cxn modelId="{2AE32F45-6711-4E22-9592-9C00B336DCB9}" type="presParOf" srcId="{097C1D07-71FD-4792-B12C-E671E28B7BBA}" destId="{ED2C4209-CF1F-43ED-883C-D4639E2B4450}" srcOrd="2" destOrd="0" presId="urn:microsoft.com/office/officeart/2005/8/layout/vList2"/>
    <dgm:cxn modelId="{0D2CF5D8-D043-4565-8941-08C0A0A22F2A}" type="presParOf" srcId="{097C1D07-71FD-4792-B12C-E671E28B7BBA}" destId="{685E46D9-F2CC-41F3-AB12-9BFEF5572EB3}" srcOrd="3" destOrd="0" presId="urn:microsoft.com/office/officeart/2005/8/layout/vList2"/>
    <dgm:cxn modelId="{07A62347-D816-4D8A-BC3E-35EBFA609D6E}" type="presParOf" srcId="{097C1D07-71FD-4792-B12C-E671E28B7BBA}" destId="{AE9644AD-E8A1-451C-9235-D17EC8D7CF34}" srcOrd="4" destOrd="0" presId="urn:microsoft.com/office/officeart/2005/8/layout/vList2"/>
  </dgm:cxnLst>
  <dgm:bg>
    <a:solidFill>
      <a:schemeClr val="accent5">
        <a:lumMod val="50000"/>
      </a:schemeClr>
    </a:solidFill>
  </dgm:bg>
  <dgm:whole/>
</dgm:dataModel>
</file>

<file path=ppt/diagrams/data6.xml><?xml version="1.0" encoding="utf-8"?>
<dgm:dataModel xmlns:dgm="http://schemas.openxmlformats.org/drawingml/2006/diagram" xmlns:a="http://schemas.openxmlformats.org/drawingml/2006/main">
  <dgm:ptLst>
    <dgm:pt modelId="{5131A77B-8F6B-43FC-BC2F-967D31AA39F6}" type="doc">
      <dgm:prSet loTypeId="urn:microsoft.com/office/officeart/2005/8/layout/target1" loCatId="relationship" qsTypeId="urn:microsoft.com/office/officeart/2005/8/quickstyle/3d1" qsCatId="3D" csTypeId="urn:microsoft.com/office/officeart/2005/8/colors/colorful1" csCatId="colorful" phldr="1"/>
      <dgm:spPr/>
      <dgm:t>
        <a:bodyPr/>
        <a:lstStyle/>
        <a:p>
          <a:pPr rtl="1"/>
          <a:endParaRPr lang="ar-SA"/>
        </a:p>
      </dgm:t>
    </dgm:pt>
    <dgm:pt modelId="{432C3638-D0DD-4551-BD3D-BFAAD98AE05A}">
      <dgm:prSet phldrT="[نص]" custT="1"/>
      <dgm:spPr/>
      <dgm:t>
        <a:bodyPr/>
        <a:lstStyle/>
        <a:p>
          <a:pPr algn="ctr" rtl="1"/>
          <a:r>
            <a:rPr lang="ar-SA" sz="3200" b="1" dirty="0" smtClean="0">
              <a:solidFill>
                <a:srgbClr val="FFFF00"/>
              </a:solidFill>
              <a:cs typeface="PT Bold Heading" pitchFamily="2" charset="-78"/>
            </a:rPr>
            <a:t>الاتجاهات</a:t>
          </a:r>
          <a:endParaRPr lang="ar-SA" sz="3200" b="1" dirty="0">
            <a:solidFill>
              <a:srgbClr val="FFFF00"/>
            </a:solidFill>
            <a:cs typeface="PT Bold Heading" pitchFamily="2" charset="-78"/>
          </a:endParaRPr>
        </a:p>
      </dgm:t>
    </dgm:pt>
    <dgm:pt modelId="{FCB771C1-830B-43B6-B949-8E93B87D1091}" type="sibTrans" cxnId="{DD434EF8-67AA-42B2-9721-0C1DBD924D2F}">
      <dgm:prSet/>
      <dgm:spPr/>
      <dgm:t>
        <a:bodyPr/>
        <a:lstStyle/>
        <a:p>
          <a:pPr rtl="1"/>
          <a:endParaRPr lang="ar-SA"/>
        </a:p>
      </dgm:t>
    </dgm:pt>
    <dgm:pt modelId="{E2AFA76F-DF0B-4CD1-B953-57BA4A91A0BA}" type="parTrans" cxnId="{DD434EF8-67AA-42B2-9721-0C1DBD924D2F}">
      <dgm:prSet/>
      <dgm:spPr/>
      <dgm:t>
        <a:bodyPr/>
        <a:lstStyle/>
        <a:p>
          <a:pPr rtl="1"/>
          <a:endParaRPr lang="ar-SA"/>
        </a:p>
      </dgm:t>
    </dgm:pt>
    <dgm:pt modelId="{C11CD21C-444C-4E45-91A3-83E763E1F277}">
      <dgm:prSet phldrT="[نص]" custT="1"/>
      <dgm:spPr/>
      <dgm:t>
        <a:bodyPr/>
        <a:lstStyle/>
        <a:p>
          <a:pPr algn="l" rtl="1"/>
          <a:r>
            <a:rPr lang="ar-SA" sz="3200" b="1" dirty="0" smtClean="0">
              <a:solidFill>
                <a:srgbClr val="FFFF00"/>
              </a:solidFill>
              <a:cs typeface="PT Bold Heading" pitchFamily="2" charset="-78"/>
            </a:rPr>
            <a:t>الميـول</a:t>
          </a:r>
          <a:endParaRPr lang="ar-SA" sz="3200" b="1" dirty="0">
            <a:solidFill>
              <a:srgbClr val="FFFF00"/>
            </a:solidFill>
            <a:cs typeface="PT Bold Heading" pitchFamily="2" charset="-78"/>
          </a:endParaRPr>
        </a:p>
      </dgm:t>
    </dgm:pt>
    <dgm:pt modelId="{ECC51B1E-442C-4339-BC82-C9BD516F4A4D}" type="sibTrans" cxnId="{9F6826A2-005B-451E-AB41-A6C234723784}">
      <dgm:prSet/>
      <dgm:spPr/>
      <dgm:t>
        <a:bodyPr/>
        <a:lstStyle/>
        <a:p>
          <a:pPr rtl="1"/>
          <a:endParaRPr lang="ar-SA"/>
        </a:p>
      </dgm:t>
    </dgm:pt>
    <dgm:pt modelId="{FB707756-CEB1-4F60-BF82-A7F5239FAB39}" type="parTrans" cxnId="{9F6826A2-005B-451E-AB41-A6C234723784}">
      <dgm:prSet/>
      <dgm:spPr/>
      <dgm:t>
        <a:bodyPr/>
        <a:lstStyle/>
        <a:p>
          <a:pPr rtl="1"/>
          <a:endParaRPr lang="ar-SA"/>
        </a:p>
      </dgm:t>
    </dgm:pt>
    <dgm:pt modelId="{2DFFA8D8-902E-402A-8244-E21B282D7169}">
      <dgm:prSet phldrT="[نص]" custT="1"/>
      <dgm:spPr/>
      <dgm:t>
        <a:bodyPr/>
        <a:lstStyle/>
        <a:p>
          <a:pPr algn="ctr" rtl="1"/>
          <a:r>
            <a:rPr lang="ar-SA" sz="3200" b="1" dirty="0" smtClean="0">
              <a:solidFill>
                <a:srgbClr val="FFFF00"/>
              </a:solidFill>
              <a:cs typeface="PT Bold Heading" pitchFamily="2" charset="-78"/>
            </a:rPr>
            <a:t>القيم </a:t>
          </a:r>
          <a:endParaRPr lang="ar-SA" sz="3200" b="1" dirty="0">
            <a:solidFill>
              <a:srgbClr val="FFFF00"/>
            </a:solidFill>
            <a:cs typeface="PT Bold Heading" pitchFamily="2" charset="-78"/>
          </a:endParaRPr>
        </a:p>
      </dgm:t>
    </dgm:pt>
    <dgm:pt modelId="{4A79BBF4-6CF9-44C1-B903-0AA2A7AD3FC2}" type="parTrans" cxnId="{93EA31A2-878B-4834-BA8D-8383094969BF}">
      <dgm:prSet/>
      <dgm:spPr/>
      <dgm:t>
        <a:bodyPr/>
        <a:lstStyle/>
        <a:p>
          <a:pPr rtl="1"/>
          <a:endParaRPr lang="ar-SA"/>
        </a:p>
      </dgm:t>
    </dgm:pt>
    <dgm:pt modelId="{98121A68-67CF-47F2-9444-76C058E9E0E0}" type="sibTrans" cxnId="{93EA31A2-878B-4834-BA8D-8383094969BF}">
      <dgm:prSet/>
      <dgm:spPr/>
      <dgm:t>
        <a:bodyPr/>
        <a:lstStyle/>
        <a:p>
          <a:pPr rtl="1"/>
          <a:endParaRPr lang="ar-SA"/>
        </a:p>
      </dgm:t>
    </dgm:pt>
    <dgm:pt modelId="{E01DF0A0-6346-4E79-B092-3B19183D088A}" type="pres">
      <dgm:prSet presAssocID="{5131A77B-8F6B-43FC-BC2F-967D31AA39F6}" presName="composite" presStyleCnt="0">
        <dgm:presLayoutVars>
          <dgm:chMax val="5"/>
          <dgm:dir/>
          <dgm:resizeHandles val="exact"/>
        </dgm:presLayoutVars>
      </dgm:prSet>
      <dgm:spPr/>
      <dgm:t>
        <a:bodyPr/>
        <a:lstStyle/>
        <a:p>
          <a:pPr rtl="1"/>
          <a:endParaRPr lang="ar-SA"/>
        </a:p>
      </dgm:t>
    </dgm:pt>
    <dgm:pt modelId="{3D176530-0B92-4038-A073-959AB5377EAB}" type="pres">
      <dgm:prSet presAssocID="{C11CD21C-444C-4E45-91A3-83E763E1F277}" presName="circle1" presStyleLbl="lnNode1" presStyleIdx="0" presStyleCnt="3"/>
      <dgm:spPr/>
    </dgm:pt>
    <dgm:pt modelId="{ADC2A0B1-ED05-4CEC-8071-AA6498BBCA6F}" type="pres">
      <dgm:prSet presAssocID="{C11CD21C-444C-4E45-91A3-83E763E1F277}" presName="text1" presStyleLbl="revTx" presStyleIdx="0" presStyleCnt="3" custScaleX="78980">
        <dgm:presLayoutVars>
          <dgm:bulletEnabled val="1"/>
        </dgm:presLayoutVars>
      </dgm:prSet>
      <dgm:spPr/>
      <dgm:t>
        <a:bodyPr/>
        <a:lstStyle/>
        <a:p>
          <a:pPr rtl="1"/>
          <a:endParaRPr lang="ar-SA"/>
        </a:p>
      </dgm:t>
    </dgm:pt>
    <dgm:pt modelId="{2DC6FE8B-9EDA-48AC-A8CB-1A7ACC0BAE84}" type="pres">
      <dgm:prSet presAssocID="{C11CD21C-444C-4E45-91A3-83E763E1F277}" presName="line1" presStyleLbl="callout" presStyleIdx="0" presStyleCnt="6"/>
      <dgm:spPr/>
    </dgm:pt>
    <dgm:pt modelId="{0FCB0B25-6FBC-46E4-849A-2E9655B2152C}" type="pres">
      <dgm:prSet presAssocID="{C11CD21C-444C-4E45-91A3-83E763E1F277}" presName="d1" presStyleLbl="callout" presStyleIdx="1" presStyleCnt="6"/>
      <dgm:spPr/>
    </dgm:pt>
    <dgm:pt modelId="{519F000C-823D-4D9A-BE29-FE3EAC84E2E5}" type="pres">
      <dgm:prSet presAssocID="{432C3638-D0DD-4551-BD3D-BFAAD98AE05A}" presName="circle2" presStyleLbl="lnNode1" presStyleIdx="1" presStyleCnt="3"/>
      <dgm:spPr/>
    </dgm:pt>
    <dgm:pt modelId="{FE6BB55E-9D1C-4180-88B6-537E300B082A}" type="pres">
      <dgm:prSet presAssocID="{432C3638-D0DD-4551-BD3D-BFAAD98AE05A}" presName="text2" presStyleLbl="revTx" presStyleIdx="1" presStyleCnt="3" custScaleX="157265">
        <dgm:presLayoutVars>
          <dgm:bulletEnabled val="1"/>
        </dgm:presLayoutVars>
      </dgm:prSet>
      <dgm:spPr/>
      <dgm:t>
        <a:bodyPr/>
        <a:lstStyle/>
        <a:p>
          <a:pPr rtl="1"/>
          <a:endParaRPr lang="ar-SA"/>
        </a:p>
      </dgm:t>
    </dgm:pt>
    <dgm:pt modelId="{E9473221-2B00-4CC1-8F59-67E1B05B015C}" type="pres">
      <dgm:prSet presAssocID="{432C3638-D0DD-4551-BD3D-BFAAD98AE05A}" presName="line2" presStyleLbl="callout" presStyleIdx="2" presStyleCnt="6"/>
      <dgm:spPr/>
    </dgm:pt>
    <dgm:pt modelId="{805FBF5E-3DD1-44FA-AE2A-FAC0253E6FAF}" type="pres">
      <dgm:prSet presAssocID="{432C3638-D0DD-4551-BD3D-BFAAD98AE05A}" presName="d2" presStyleLbl="callout" presStyleIdx="3" presStyleCnt="6"/>
      <dgm:spPr/>
    </dgm:pt>
    <dgm:pt modelId="{11BB5A96-21C5-47B2-B74B-A8CBB12280B1}" type="pres">
      <dgm:prSet presAssocID="{2DFFA8D8-902E-402A-8244-E21B282D7169}" presName="circle3" presStyleLbl="lnNode1" presStyleIdx="2" presStyleCnt="3"/>
      <dgm:spPr/>
    </dgm:pt>
    <dgm:pt modelId="{43E451EF-FEC2-4E18-8F57-5B53376972D6}" type="pres">
      <dgm:prSet presAssocID="{2DFFA8D8-902E-402A-8244-E21B282D7169}" presName="text3" presStyleLbl="revTx" presStyleIdx="2" presStyleCnt="3" custScaleX="164530">
        <dgm:presLayoutVars>
          <dgm:bulletEnabled val="1"/>
        </dgm:presLayoutVars>
      </dgm:prSet>
      <dgm:spPr/>
      <dgm:t>
        <a:bodyPr/>
        <a:lstStyle/>
        <a:p>
          <a:pPr rtl="1"/>
          <a:endParaRPr lang="ar-SA"/>
        </a:p>
      </dgm:t>
    </dgm:pt>
    <dgm:pt modelId="{6441BEAF-D5D3-414B-B781-047A3531CB43}" type="pres">
      <dgm:prSet presAssocID="{2DFFA8D8-902E-402A-8244-E21B282D7169}" presName="line3" presStyleLbl="callout" presStyleIdx="4" presStyleCnt="6"/>
      <dgm:spPr/>
    </dgm:pt>
    <dgm:pt modelId="{CB543124-505B-4393-A320-EC772B54A7B8}" type="pres">
      <dgm:prSet presAssocID="{2DFFA8D8-902E-402A-8244-E21B282D7169}" presName="d3" presStyleLbl="callout" presStyleIdx="5" presStyleCnt="6"/>
      <dgm:spPr/>
    </dgm:pt>
  </dgm:ptLst>
  <dgm:cxnLst>
    <dgm:cxn modelId="{AB6F4656-0E4F-4AC8-AE74-DAD865F294F7}" type="presOf" srcId="{C11CD21C-444C-4E45-91A3-83E763E1F277}" destId="{ADC2A0B1-ED05-4CEC-8071-AA6498BBCA6F}" srcOrd="0" destOrd="0" presId="urn:microsoft.com/office/officeart/2005/8/layout/target1"/>
    <dgm:cxn modelId="{2B712D85-3050-4078-A1C5-E4FA4E48C6F9}" type="presOf" srcId="{5131A77B-8F6B-43FC-BC2F-967D31AA39F6}" destId="{E01DF0A0-6346-4E79-B092-3B19183D088A}" srcOrd="0" destOrd="0" presId="urn:microsoft.com/office/officeart/2005/8/layout/target1"/>
    <dgm:cxn modelId="{9F6826A2-005B-451E-AB41-A6C234723784}" srcId="{5131A77B-8F6B-43FC-BC2F-967D31AA39F6}" destId="{C11CD21C-444C-4E45-91A3-83E763E1F277}" srcOrd="0" destOrd="0" parTransId="{FB707756-CEB1-4F60-BF82-A7F5239FAB39}" sibTransId="{ECC51B1E-442C-4339-BC82-C9BD516F4A4D}"/>
    <dgm:cxn modelId="{0DDEBB43-207A-4162-AA55-B9A4DE4FCEED}" type="presOf" srcId="{2DFFA8D8-902E-402A-8244-E21B282D7169}" destId="{43E451EF-FEC2-4E18-8F57-5B53376972D6}" srcOrd="0" destOrd="0" presId="urn:microsoft.com/office/officeart/2005/8/layout/target1"/>
    <dgm:cxn modelId="{93EA31A2-878B-4834-BA8D-8383094969BF}" srcId="{5131A77B-8F6B-43FC-BC2F-967D31AA39F6}" destId="{2DFFA8D8-902E-402A-8244-E21B282D7169}" srcOrd="2" destOrd="0" parTransId="{4A79BBF4-6CF9-44C1-B903-0AA2A7AD3FC2}" sibTransId="{98121A68-67CF-47F2-9444-76C058E9E0E0}"/>
    <dgm:cxn modelId="{7431686B-46F2-406D-9C5F-988D7C57A96A}" type="presOf" srcId="{432C3638-D0DD-4551-BD3D-BFAAD98AE05A}" destId="{FE6BB55E-9D1C-4180-88B6-537E300B082A}" srcOrd="0" destOrd="0" presId="urn:microsoft.com/office/officeart/2005/8/layout/target1"/>
    <dgm:cxn modelId="{DD434EF8-67AA-42B2-9721-0C1DBD924D2F}" srcId="{5131A77B-8F6B-43FC-BC2F-967D31AA39F6}" destId="{432C3638-D0DD-4551-BD3D-BFAAD98AE05A}" srcOrd="1" destOrd="0" parTransId="{E2AFA76F-DF0B-4CD1-B953-57BA4A91A0BA}" sibTransId="{FCB771C1-830B-43B6-B949-8E93B87D1091}"/>
    <dgm:cxn modelId="{3E2E8098-2711-4528-A073-8D3B2BB9C4B2}" type="presParOf" srcId="{E01DF0A0-6346-4E79-B092-3B19183D088A}" destId="{3D176530-0B92-4038-A073-959AB5377EAB}" srcOrd="0" destOrd="0" presId="urn:microsoft.com/office/officeart/2005/8/layout/target1"/>
    <dgm:cxn modelId="{98E7D6E2-A9B2-4D79-99F3-A50884BE2096}" type="presParOf" srcId="{E01DF0A0-6346-4E79-B092-3B19183D088A}" destId="{ADC2A0B1-ED05-4CEC-8071-AA6498BBCA6F}" srcOrd="1" destOrd="0" presId="urn:microsoft.com/office/officeart/2005/8/layout/target1"/>
    <dgm:cxn modelId="{ACA541DD-4A5A-478A-BFB8-F9988ECE0D81}" type="presParOf" srcId="{E01DF0A0-6346-4E79-B092-3B19183D088A}" destId="{2DC6FE8B-9EDA-48AC-A8CB-1A7ACC0BAE84}" srcOrd="2" destOrd="0" presId="urn:microsoft.com/office/officeart/2005/8/layout/target1"/>
    <dgm:cxn modelId="{34453CDB-5135-4368-8D98-1CC5DAD8AAB6}" type="presParOf" srcId="{E01DF0A0-6346-4E79-B092-3B19183D088A}" destId="{0FCB0B25-6FBC-46E4-849A-2E9655B2152C}" srcOrd="3" destOrd="0" presId="urn:microsoft.com/office/officeart/2005/8/layout/target1"/>
    <dgm:cxn modelId="{6593B647-56AC-4DD0-B7FD-05A0BA0699F8}" type="presParOf" srcId="{E01DF0A0-6346-4E79-B092-3B19183D088A}" destId="{519F000C-823D-4D9A-BE29-FE3EAC84E2E5}" srcOrd="4" destOrd="0" presId="urn:microsoft.com/office/officeart/2005/8/layout/target1"/>
    <dgm:cxn modelId="{4DD8A054-953C-46BD-9FBA-DD034A329540}" type="presParOf" srcId="{E01DF0A0-6346-4E79-B092-3B19183D088A}" destId="{FE6BB55E-9D1C-4180-88B6-537E300B082A}" srcOrd="5" destOrd="0" presId="urn:microsoft.com/office/officeart/2005/8/layout/target1"/>
    <dgm:cxn modelId="{CD49DA62-47FD-4006-9757-A3F51CD9116C}" type="presParOf" srcId="{E01DF0A0-6346-4E79-B092-3B19183D088A}" destId="{E9473221-2B00-4CC1-8F59-67E1B05B015C}" srcOrd="6" destOrd="0" presId="urn:microsoft.com/office/officeart/2005/8/layout/target1"/>
    <dgm:cxn modelId="{89267BB6-6C51-4C19-AFBB-A01AD5828E6B}" type="presParOf" srcId="{E01DF0A0-6346-4E79-B092-3B19183D088A}" destId="{805FBF5E-3DD1-44FA-AE2A-FAC0253E6FAF}" srcOrd="7" destOrd="0" presId="urn:microsoft.com/office/officeart/2005/8/layout/target1"/>
    <dgm:cxn modelId="{FE1B013C-D0E4-416D-BB8F-092C2F93A9A3}" type="presParOf" srcId="{E01DF0A0-6346-4E79-B092-3B19183D088A}" destId="{11BB5A96-21C5-47B2-B74B-A8CBB12280B1}" srcOrd="8" destOrd="0" presId="urn:microsoft.com/office/officeart/2005/8/layout/target1"/>
    <dgm:cxn modelId="{0633B489-4AED-4D52-9147-159A9D27FD41}" type="presParOf" srcId="{E01DF0A0-6346-4E79-B092-3B19183D088A}" destId="{43E451EF-FEC2-4E18-8F57-5B53376972D6}" srcOrd="9" destOrd="0" presId="urn:microsoft.com/office/officeart/2005/8/layout/target1"/>
    <dgm:cxn modelId="{9C930517-079F-4B78-A545-C97E638AEB57}" type="presParOf" srcId="{E01DF0A0-6346-4E79-B092-3B19183D088A}" destId="{6441BEAF-D5D3-414B-B781-047A3531CB43}" srcOrd="10" destOrd="0" presId="urn:microsoft.com/office/officeart/2005/8/layout/target1"/>
    <dgm:cxn modelId="{63D81989-5FFA-4BB6-93A1-5D1597408B2D}" type="presParOf" srcId="{E01DF0A0-6346-4E79-B092-3B19183D088A}" destId="{CB543124-505B-4393-A320-EC772B54A7B8}" srcOrd="11" destOrd="0" presId="urn:microsoft.com/office/officeart/2005/8/layout/target1"/>
  </dgm:cxnLst>
  <dgm:bg>
    <a:solidFill>
      <a:schemeClr val="accent2">
        <a:lumMod val="50000"/>
      </a:schemeClr>
    </a:solidFill>
  </dgm:bg>
  <dgm:whole/>
</dgm:dataModel>
</file>

<file path=ppt/diagrams/data7.xml><?xml version="1.0" encoding="utf-8"?>
<dgm:dataModel xmlns:dgm="http://schemas.openxmlformats.org/drawingml/2006/diagram" xmlns:a="http://schemas.openxmlformats.org/drawingml/2006/main">
  <dgm:ptLst>
    <dgm:pt modelId="{64B0B4F1-CBC1-4B6A-8356-F288791870BA}" type="doc">
      <dgm:prSet loTypeId="urn:microsoft.com/office/officeart/2005/8/layout/vList2" loCatId="list" qsTypeId="urn:microsoft.com/office/officeart/2005/8/quickstyle/simple5" qsCatId="simple" csTypeId="urn:microsoft.com/office/officeart/2005/8/colors/colorful5" csCatId="colorful" phldr="1"/>
      <dgm:spPr/>
      <dgm:t>
        <a:bodyPr/>
        <a:lstStyle/>
        <a:p>
          <a:pPr rtl="1"/>
          <a:endParaRPr lang="ar-SA"/>
        </a:p>
      </dgm:t>
    </dgm:pt>
    <dgm:pt modelId="{8C9098BB-5E86-40EC-8FFF-54F8DB01EEB0}">
      <dgm:prSet custT="1"/>
      <dgm:spPr>
        <a:solidFill>
          <a:schemeClr val="accent6">
            <a:lumMod val="75000"/>
          </a:schemeClr>
        </a:solidFill>
      </dgm:spPr>
      <dgm:t>
        <a:bodyPr/>
        <a:lstStyle/>
        <a:p>
          <a:pPr rtl="1"/>
          <a:r>
            <a:rPr lang="ar-SA" sz="2800" b="1" dirty="0" smtClean="0">
              <a:solidFill>
                <a:schemeClr val="tx1"/>
              </a:solidFill>
            </a:rPr>
            <a:t>كراهية الاستعمار - عدم موالاة الكافرين - حب العلماء والإقبال عليهم  </a:t>
          </a:r>
          <a:endParaRPr lang="en-US" sz="2800" b="1" dirty="0">
            <a:solidFill>
              <a:schemeClr val="tx1"/>
            </a:solidFill>
            <a:cs typeface="PT Bold Heading" pitchFamily="2" charset="-78"/>
          </a:endParaRPr>
        </a:p>
      </dgm:t>
    </dgm:pt>
    <dgm:pt modelId="{C12BFBD1-0A80-4137-B393-E635FE06CD70}" type="sibTrans" cxnId="{E2EF1E75-65B2-400D-95CB-89C525C4D1BF}">
      <dgm:prSet/>
      <dgm:spPr/>
      <dgm:t>
        <a:bodyPr/>
        <a:lstStyle/>
        <a:p>
          <a:pPr rtl="1"/>
          <a:endParaRPr lang="ar-SA"/>
        </a:p>
      </dgm:t>
    </dgm:pt>
    <dgm:pt modelId="{6B1746A5-EDAC-462F-8E42-BB50EA28F8CA}" type="parTrans" cxnId="{E2EF1E75-65B2-400D-95CB-89C525C4D1BF}">
      <dgm:prSet/>
      <dgm:spPr/>
      <dgm:t>
        <a:bodyPr/>
        <a:lstStyle/>
        <a:p>
          <a:pPr rtl="1"/>
          <a:endParaRPr lang="ar-SA"/>
        </a:p>
      </dgm:t>
    </dgm:pt>
    <dgm:pt modelId="{7F323DB0-5335-46D2-8AE7-AC65D7688DBF}">
      <dgm:prSet custT="1"/>
      <dgm:spPr/>
      <dgm:t>
        <a:bodyPr/>
        <a:lstStyle/>
        <a:p>
          <a:pPr rtl="1"/>
          <a:r>
            <a:rPr lang="ar-SA" sz="2800" b="1" dirty="0" smtClean="0">
              <a:solidFill>
                <a:schemeClr val="tx1"/>
              </a:solidFill>
            </a:rPr>
            <a:t>القراءة و الاطلاع في الكتب والموضوعات التاريخية</a:t>
          </a:r>
        </a:p>
        <a:p>
          <a:pPr rtl="1"/>
          <a:r>
            <a:rPr lang="ar-SA" sz="2800" b="1" dirty="0" smtClean="0">
              <a:solidFill>
                <a:schemeClr val="tx1"/>
              </a:solidFill>
            </a:rPr>
            <a:t>المشاركة في الأنشطة التاريخية - كتابة مقالات عمل مجلات ذات طابع تاريخي - مشاهدة البرامج ذات الاتصال بموضوع تاريخي معين   </a:t>
          </a:r>
          <a:endParaRPr lang="en-US" sz="2800" b="1" dirty="0">
            <a:solidFill>
              <a:schemeClr val="tx1"/>
            </a:solidFill>
          </a:endParaRPr>
        </a:p>
      </dgm:t>
    </dgm:pt>
    <dgm:pt modelId="{9B54325E-0737-4AD2-BBBB-133FC98A0537}" type="sibTrans" cxnId="{2065ABA3-C316-4152-86D3-650F62928AF5}">
      <dgm:prSet/>
      <dgm:spPr/>
      <dgm:t>
        <a:bodyPr/>
        <a:lstStyle/>
        <a:p>
          <a:pPr rtl="1"/>
          <a:endParaRPr lang="ar-SA"/>
        </a:p>
      </dgm:t>
    </dgm:pt>
    <dgm:pt modelId="{C3A20E50-F1AC-4E55-946A-CA9A5F8E2DEA}" type="parTrans" cxnId="{2065ABA3-C316-4152-86D3-650F62928AF5}">
      <dgm:prSet/>
      <dgm:spPr/>
      <dgm:t>
        <a:bodyPr/>
        <a:lstStyle/>
        <a:p>
          <a:pPr rtl="1"/>
          <a:endParaRPr lang="ar-SA"/>
        </a:p>
      </dgm:t>
    </dgm:pt>
    <dgm:pt modelId="{097C1D07-71FD-4792-B12C-E671E28B7BBA}" type="pres">
      <dgm:prSet presAssocID="{64B0B4F1-CBC1-4B6A-8356-F288791870BA}" presName="linear" presStyleCnt="0">
        <dgm:presLayoutVars>
          <dgm:animLvl val="lvl"/>
          <dgm:resizeHandles val="exact"/>
        </dgm:presLayoutVars>
      </dgm:prSet>
      <dgm:spPr/>
      <dgm:t>
        <a:bodyPr/>
        <a:lstStyle/>
        <a:p>
          <a:pPr rtl="1"/>
          <a:endParaRPr lang="ar-SA"/>
        </a:p>
      </dgm:t>
    </dgm:pt>
    <dgm:pt modelId="{18FD74F1-C870-4B9F-AF2A-AC09F147CCB6}" type="pres">
      <dgm:prSet presAssocID="{8C9098BB-5E86-40EC-8FFF-54F8DB01EEB0}" presName="parentText" presStyleLbl="node1" presStyleIdx="0" presStyleCnt="2" custLinFactY="-82573" custLinFactNeighborY="-100000">
        <dgm:presLayoutVars>
          <dgm:chMax val="0"/>
          <dgm:bulletEnabled val="1"/>
        </dgm:presLayoutVars>
      </dgm:prSet>
      <dgm:spPr/>
      <dgm:t>
        <a:bodyPr/>
        <a:lstStyle/>
        <a:p>
          <a:pPr rtl="1"/>
          <a:endParaRPr lang="ar-SA"/>
        </a:p>
      </dgm:t>
    </dgm:pt>
    <dgm:pt modelId="{54E23E90-4ED0-4525-BD3D-0D42473BA324}" type="pres">
      <dgm:prSet presAssocID="{C12BFBD1-0A80-4137-B393-E635FE06CD70}" presName="spacer" presStyleCnt="0"/>
      <dgm:spPr/>
      <dgm:t>
        <a:bodyPr/>
        <a:lstStyle/>
        <a:p>
          <a:pPr rtl="1"/>
          <a:endParaRPr lang="ar-SA"/>
        </a:p>
      </dgm:t>
    </dgm:pt>
    <dgm:pt modelId="{ED2C4209-CF1F-43ED-883C-D4639E2B4450}" type="pres">
      <dgm:prSet presAssocID="{7F323DB0-5335-46D2-8AE7-AC65D7688DBF}" presName="parentText" presStyleLbl="node1" presStyleIdx="1" presStyleCnt="2" custLinFactY="52161" custLinFactNeighborX="-826" custLinFactNeighborY="100000">
        <dgm:presLayoutVars>
          <dgm:chMax val="0"/>
          <dgm:bulletEnabled val="1"/>
        </dgm:presLayoutVars>
      </dgm:prSet>
      <dgm:spPr/>
      <dgm:t>
        <a:bodyPr/>
        <a:lstStyle/>
        <a:p>
          <a:pPr rtl="1"/>
          <a:endParaRPr lang="ar-SA"/>
        </a:p>
      </dgm:t>
    </dgm:pt>
  </dgm:ptLst>
  <dgm:cxnLst>
    <dgm:cxn modelId="{96646835-9B5F-43C0-ADFB-775A3764F449}" type="presOf" srcId="{7F323DB0-5335-46D2-8AE7-AC65D7688DBF}" destId="{ED2C4209-CF1F-43ED-883C-D4639E2B4450}" srcOrd="0" destOrd="0" presId="urn:microsoft.com/office/officeart/2005/8/layout/vList2"/>
    <dgm:cxn modelId="{A5609379-192F-4F86-A42D-680971E7A0D6}" type="presOf" srcId="{8C9098BB-5E86-40EC-8FFF-54F8DB01EEB0}" destId="{18FD74F1-C870-4B9F-AF2A-AC09F147CCB6}" srcOrd="0" destOrd="0" presId="urn:microsoft.com/office/officeart/2005/8/layout/vList2"/>
    <dgm:cxn modelId="{2065ABA3-C316-4152-86D3-650F62928AF5}" srcId="{64B0B4F1-CBC1-4B6A-8356-F288791870BA}" destId="{7F323DB0-5335-46D2-8AE7-AC65D7688DBF}" srcOrd="1" destOrd="0" parTransId="{C3A20E50-F1AC-4E55-946A-CA9A5F8E2DEA}" sibTransId="{9B54325E-0737-4AD2-BBBB-133FC98A0537}"/>
    <dgm:cxn modelId="{E2EF1E75-65B2-400D-95CB-89C525C4D1BF}" srcId="{64B0B4F1-CBC1-4B6A-8356-F288791870BA}" destId="{8C9098BB-5E86-40EC-8FFF-54F8DB01EEB0}" srcOrd="0" destOrd="0" parTransId="{6B1746A5-EDAC-462F-8E42-BB50EA28F8CA}" sibTransId="{C12BFBD1-0A80-4137-B393-E635FE06CD70}"/>
    <dgm:cxn modelId="{55BEE9EF-852D-4608-B575-909E8955F326}" type="presOf" srcId="{64B0B4F1-CBC1-4B6A-8356-F288791870BA}" destId="{097C1D07-71FD-4792-B12C-E671E28B7BBA}" srcOrd="0" destOrd="0" presId="urn:microsoft.com/office/officeart/2005/8/layout/vList2"/>
    <dgm:cxn modelId="{EDF4ED49-8CFB-4F5E-A1D5-B7D69E107DDE}" type="presParOf" srcId="{097C1D07-71FD-4792-B12C-E671E28B7BBA}" destId="{18FD74F1-C870-4B9F-AF2A-AC09F147CCB6}" srcOrd="0" destOrd="0" presId="urn:microsoft.com/office/officeart/2005/8/layout/vList2"/>
    <dgm:cxn modelId="{1AF86127-939F-4015-B463-0B623C8B7467}" type="presParOf" srcId="{097C1D07-71FD-4792-B12C-E671E28B7BBA}" destId="{54E23E90-4ED0-4525-BD3D-0D42473BA324}" srcOrd="1" destOrd="0" presId="urn:microsoft.com/office/officeart/2005/8/layout/vList2"/>
    <dgm:cxn modelId="{011A2DE2-84A9-43BC-B3AD-B2628115117D}" type="presParOf" srcId="{097C1D07-71FD-4792-B12C-E671E28B7BBA}" destId="{ED2C4209-CF1F-43ED-883C-D4639E2B4450}" srcOrd="2"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64B0B4F1-CBC1-4B6A-8356-F288791870BA}" type="doc">
      <dgm:prSet loTypeId="urn:microsoft.com/office/officeart/2005/8/layout/vList2" loCatId="list" qsTypeId="urn:microsoft.com/office/officeart/2005/8/quickstyle/simple5" qsCatId="simple" csTypeId="urn:microsoft.com/office/officeart/2005/8/colors/colorful5" csCatId="colorful" phldr="1"/>
      <dgm:spPr/>
      <dgm:t>
        <a:bodyPr/>
        <a:lstStyle/>
        <a:p>
          <a:pPr rtl="1"/>
          <a:endParaRPr lang="ar-SA"/>
        </a:p>
      </dgm:t>
    </dgm:pt>
    <dgm:pt modelId="{8C9098BB-5E86-40EC-8FFF-54F8DB01EEB0}">
      <dgm:prSet custT="1"/>
      <dgm:spPr/>
      <dgm:t>
        <a:bodyPr/>
        <a:lstStyle/>
        <a:p>
          <a:pPr rtl="1"/>
          <a:r>
            <a:rPr lang="ar-SA" sz="2800" b="1" dirty="0" smtClean="0">
              <a:solidFill>
                <a:schemeClr val="tx1"/>
              </a:solidFill>
            </a:rPr>
            <a:t>القيم الذاتية   الشجاعة - الثقة بالنفس- الصبر -الكرم -الطموح والتحصيل </a:t>
          </a:r>
          <a:endParaRPr lang="en-US" sz="2800" b="1" dirty="0">
            <a:solidFill>
              <a:schemeClr val="tx1"/>
            </a:solidFill>
            <a:cs typeface="PT Bold Heading" pitchFamily="2" charset="-78"/>
          </a:endParaRPr>
        </a:p>
      </dgm:t>
    </dgm:pt>
    <dgm:pt modelId="{C12BFBD1-0A80-4137-B393-E635FE06CD70}" type="sibTrans" cxnId="{E2EF1E75-65B2-400D-95CB-89C525C4D1BF}">
      <dgm:prSet/>
      <dgm:spPr/>
      <dgm:t>
        <a:bodyPr/>
        <a:lstStyle/>
        <a:p>
          <a:pPr rtl="1"/>
          <a:endParaRPr lang="ar-SA"/>
        </a:p>
      </dgm:t>
    </dgm:pt>
    <dgm:pt modelId="{6B1746A5-EDAC-462F-8E42-BB50EA28F8CA}" type="parTrans" cxnId="{E2EF1E75-65B2-400D-95CB-89C525C4D1BF}">
      <dgm:prSet/>
      <dgm:spPr/>
      <dgm:t>
        <a:bodyPr/>
        <a:lstStyle/>
        <a:p>
          <a:pPr rtl="1"/>
          <a:endParaRPr lang="ar-SA"/>
        </a:p>
      </dgm:t>
    </dgm:pt>
    <dgm:pt modelId="{33D96133-9EDB-4AC2-AF57-86C9D6C027CB}">
      <dgm:prSet custT="1"/>
      <dgm:spPr/>
      <dgm:t>
        <a:bodyPr/>
        <a:lstStyle/>
        <a:p>
          <a:pPr rtl="1"/>
          <a:r>
            <a:rPr lang="ar-SA" sz="2800" b="1" dirty="0" smtClean="0">
              <a:solidFill>
                <a:schemeClr val="tx1"/>
              </a:solidFill>
            </a:rPr>
            <a:t>القيم القومية    الاعتزاز بدور القادة العرب - التصدي للأطماع الأجنبية الاعتزاز بالحضارة والتاريخ العربي </a:t>
          </a:r>
          <a:endParaRPr lang="en-US" sz="2800" b="1" dirty="0">
            <a:solidFill>
              <a:schemeClr val="tx1"/>
            </a:solidFill>
          </a:endParaRPr>
        </a:p>
      </dgm:t>
    </dgm:pt>
    <dgm:pt modelId="{1DBAD4CE-04C9-48CA-8FA2-A9F853CD6BD7}" type="parTrans" cxnId="{5B212A23-1D29-4553-923C-7F8D34F2233A}">
      <dgm:prSet/>
      <dgm:spPr/>
      <dgm:t>
        <a:bodyPr/>
        <a:lstStyle/>
        <a:p>
          <a:pPr rtl="1"/>
          <a:endParaRPr lang="ar-SA"/>
        </a:p>
      </dgm:t>
    </dgm:pt>
    <dgm:pt modelId="{E819E26A-4DDE-4F5E-91C7-3B0A28D0EAF5}" type="sibTrans" cxnId="{5B212A23-1D29-4553-923C-7F8D34F2233A}">
      <dgm:prSet/>
      <dgm:spPr/>
      <dgm:t>
        <a:bodyPr/>
        <a:lstStyle/>
        <a:p>
          <a:pPr rtl="1"/>
          <a:endParaRPr lang="ar-SA"/>
        </a:p>
      </dgm:t>
    </dgm:pt>
    <dgm:pt modelId="{7F323DB0-5335-46D2-8AE7-AC65D7688DBF}">
      <dgm:prSet custT="1"/>
      <dgm:spPr/>
      <dgm:t>
        <a:bodyPr/>
        <a:lstStyle/>
        <a:p>
          <a:pPr rtl="1"/>
          <a:r>
            <a:rPr lang="ar-SA" sz="2800" b="1" dirty="0" smtClean="0">
              <a:solidFill>
                <a:schemeClr val="tx1"/>
              </a:solidFill>
            </a:rPr>
            <a:t>القيم المعرفية/ الثقافية   الاهتمام بالتعليم - الاهتمام بالمعرفة </a:t>
          </a:r>
          <a:endParaRPr lang="en-US" sz="2800" b="1" dirty="0">
            <a:solidFill>
              <a:schemeClr val="tx1"/>
            </a:solidFill>
          </a:endParaRPr>
        </a:p>
      </dgm:t>
    </dgm:pt>
    <dgm:pt modelId="{C3A20E50-F1AC-4E55-946A-CA9A5F8E2DEA}" type="parTrans" cxnId="{2065ABA3-C316-4152-86D3-650F62928AF5}">
      <dgm:prSet/>
      <dgm:spPr/>
      <dgm:t>
        <a:bodyPr/>
        <a:lstStyle/>
        <a:p>
          <a:pPr rtl="1"/>
          <a:endParaRPr lang="ar-SA"/>
        </a:p>
      </dgm:t>
    </dgm:pt>
    <dgm:pt modelId="{9B54325E-0737-4AD2-BBBB-133FC98A0537}" type="sibTrans" cxnId="{2065ABA3-C316-4152-86D3-650F62928AF5}">
      <dgm:prSet/>
      <dgm:spPr/>
      <dgm:t>
        <a:bodyPr/>
        <a:lstStyle/>
        <a:p>
          <a:pPr rtl="1"/>
          <a:endParaRPr lang="ar-SA"/>
        </a:p>
      </dgm:t>
    </dgm:pt>
    <dgm:pt modelId="{B93868C3-8316-461D-BAD2-1CCFB5E4DB22}">
      <dgm:prSet custT="1"/>
      <dgm:spPr/>
      <dgm:t>
        <a:bodyPr/>
        <a:lstStyle/>
        <a:p>
          <a:pPr rtl="1"/>
          <a:r>
            <a:rPr lang="ar-SA" sz="3200" b="1" dirty="0" smtClean="0">
              <a:solidFill>
                <a:schemeClr val="tx1"/>
              </a:solidFill>
            </a:rPr>
            <a:t>القيم الدينية   الأيمان بالله الالتزام الخلقي التقوى العفة </a:t>
          </a:r>
          <a:endParaRPr lang="en-US" sz="3200" b="1" dirty="0">
            <a:solidFill>
              <a:schemeClr val="tx1"/>
            </a:solidFill>
          </a:endParaRPr>
        </a:p>
      </dgm:t>
    </dgm:pt>
    <dgm:pt modelId="{20715818-203E-4846-82E0-11B61F0F1401}" type="parTrans" cxnId="{77A2EFA2-19C5-4C7F-A4B6-E74394FC96DB}">
      <dgm:prSet/>
      <dgm:spPr/>
      <dgm:t>
        <a:bodyPr/>
        <a:lstStyle/>
        <a:p>
          <a:pPr rtl="1"/>
          <a:endParaRPr lang="ar-SA"/>
        </a:p>
      </dgm:t>
    </dgm:pt>
    <dgm:pt modelId="{0B6DFDCB-D667-4CF3-BF3C-C1D591B096D8}" type="sibTrans" cxnId="{77A2EFA2-19C5-4C7F-A4B6-E74394FC96DB}">
      <dgm:prSet/>
      <dgm:spPr/>
      <dgm:t>
        <a:bodyPr/>
        <a:lstStyle/>
        <a:p>
          <a:pPr rtl="1"/>
          <a:endParaRPr lang="ar-SA"/>
        </a:p>
      </dgm:t>
    </dgm:pt>
    <dgm:pt modelId="{0CD3EEDF-7B8C-48CF-9542-BA2BBB03B2E2}">
      <dgm:prSet custT="1"/>
      <dgm:spPr/>
      <dgm:t>
        <a:bodyPr/>
        <a:lstStyle/>
        <a:p>
          <a:pPr rtl="1"/>
          <a:r>
            <a:rPr lang="ar-SA" sz="2800" b="1" dirty="0" smtClean="0">
              <a:solidFill>
                <a:schemeClr val="tx1"/>
              </a:solidFill>
            </a:rPr>
            <a:t>القيم الاجتماعية  التضحية </a:t>
          </a:r>
          <a:r>
            <a:rPr lang="ar-SA" sz="2800" b="1" dirty="0" err="1" smtClean="0">
              <a:solidFill>
                <a:schemeClr val="tx1"/>
              </a:solidFill>
            </a:rPr>
            <a:t>والايثار</a:t>
          </a:r>
          <a:r>
            <a:rPr lang="ar-SA" sz="2800" b="1" dirty="0" smtClean="0">
              <a:solidFill>
                <a:schemeClr val="tx1"/>
              </a:solidFill>
            </a:rPr>
            <a:t>،التكافل الاجتماعي ، التعاون، الاعتزاز </a:t>
          </a:r>
          <a:r>
            <a:rPr lang="ar-SA" sz="2800" b="1" dirty="0" err="1" smtClean="0">
              <a:solidFill>
                <a:schemeClr val="tx1"/>
              </a:solidFill>
            </a:rPr>
            <a:t>بالاسرة</a:t>
          </a:r>
          <a:r>
            <a:rPr lang="ar-SA" sz="2800" b="1" dirty="0" smtClean="0">
              <a:solidFill>
                <a:schemeClr val="tx1"/>
              </a:solidFill>
            </a:rPr>
            <a:t> والعلاقات الأسرية </a:t>
          </a:r>
          <a:endParaRPr lang="en-US" sz="2800" b="1" dirty="0">
            <a:solidFill>
              <a:schemeClr val="tx1"/>
            </a:solidFill>
          </a:endParaRPr>
        </a:p>
      </dgm:t>
    </dgm:pt>
    <dgm:pt modelId="{6FB09C7F-809D-48F8-97C7-07484A359613}" type="parTrans" cxnId="{05671F6B-6538-4C0C-B152-FC455BBD3702}">
      <dgm:prSet/>
      <dgm:spPr/>
      <dgm:t>
        <a:bodyPr/>
        <a:lstStyle/>
        <a:p>
          <a:pPr rtl="1"/>
          <a:endParaRPr lang="ar-SA"/>
        </a:p>
      </dgm:t>
    </dgm:pt>
    <dgm:pt modelId="{217E11C8-B564-4F5B-95BD-B70431333443}" type="sibTrans" cxnId="{05671F6B-6538-4C0C-B152-FC455BBD3702}">
      <dgm:prSet/>
      <dgm:spPr/>
      <dgm:t>
        <a:bodyPr/>
        <a:lstStyle/>
        <a:p>
          <a:pPr rtl="1"/>
          <a:endParaRPr lang="ar-SA"/>
        </a:p>
      </dgm:t>
    </dgm:pt>
    <dgm:pt modelId="{2560BE53-E1A3-4FA6-98C6-43C45A1A86D3}">
      <dgm:prSet custT="1"/>
      <dgm:spPr/>
      <dgm:t>
        <a:bodyPr/>
        <a:lstStyle/>
        <a:p>
          <a:pPr rtl="1"/>
          <a:r>
            <a:rPr lang="ar-SA" sz="2800" b="1" dirty="0" smtClean="0">
              <a:solidFill>
                <a:schemeClr val="tx1"/>
              </a:solidFill>
            </a:rPr>
            <a:t>القيم الإنسانية   نبذ العنف- التفاهم بين الشعوب</a:t>
          </a:r>
          <a:r>
            <a:rPr lang="ar-IQ" sz="2800" b="1" dirty="0" smtClean="0">
              <a:solidFill>
                <a:schemeClr val="tx1"/>
              </a:solidFill>
            </a:rPr>
            <a:t> والأمم</a:t>
          </a:r>
          <a:r>
            <a:rPr lang="ar-SA" sz="2800" b="1" dirty="0" smtClean="0">
              <a:solidFill>
                <a:schemeClr val="tx1"/>
              </a:solidFill>
            </a:rPr>
            <a:t>-</a:t>
          </a:r>
          <a:r>
            <a:rPr lang="ar-IQ" sz="2800" b="1" dirty="0" smtClean="0">
              <a:solidFill>
                <a:schemeClr val="tx1"/>
              </a:solidFill>
            </a:rPr>
            <a:t> </a:t>
          </a:r>
          <a:r>
            <a:rPr lang="ar-SA" sz="2800" b="1" dirty="0" smtClean="0">
              <a:solidFill>
                <a:schemeClr val="tx1"/>
              </a:solidFill>
            </a:rPr>
            <a:t>التسامح والعفو</a:t>
          </a:r>
          <a:endParaRPr lang="en-US" sz="2800" b="1" dirty="0">
            <a:solidFill>
              <a:schemeClr val="tx1"/>
            </a:solidFill>
          </a:endParaRPr>
        </a:p>
      </dgm:t>
    </dgm:pt>
    <dgm:pt modelId="{70B3414F-732E-4556-A446-5002F6A3C248}" type="parTrans" cxnId="{B887BD34-D04A-4B5D-A53C-8F3CFE9DE66D}">
      <dgm:prSet/>
      <dgm:spPr/>
      <dgm:t>
        <a:bodyPr/>
        <a:lstStyle/>
        <a:p>
          <a:pPr rtl="1"/>
          <a:endParaRPr lang="ar-SA"/>
        </a:p>
      </dgm:t>
    </dgm:pt>
    <dgm:pt modelId="{7E350CBD-D212-4953-BCFD-D37F37440395}" type="sibTrans" cxnId="{B887BD34-D04A-4B5D-A53C-8F3CFE9DE66D}">
      <dgm:prSet/>
      <dgm:spPr/>
      <dgm:t>
        <a:bodyPr/>
        <a:lstStyle/>
        <a:p>
          <a:pPr rtl="1"/>
          <a:endParaRPr lang="ar-SA"/>
        </a:p>
      </dgm:t>
    </dgm:pt>
    <dgm:pt modelId="{097C1D07-71FD-4792-B12C-E671E28B7BBA}" type="pres">
      <dgm:prSet presAssocID="{64B0B4F1-CBC1-4B6A-8356-F288791870BA}" presName="linear" presStyleCnt="0">
        <dgm:presLayoutVars>
          <dgm:animLvl val="lvl"/>
          <dgm:resizeHandles val="exact"/>
        </dgm:presLayoutVars>
      </dgm:prSet>
      <dgm:spPr/>
      <dgm:t>
        <a:bodyPr/>
        <a:lstStyle/>
        <a:p>
          <a:pPr rtl="1"/>
          <a:endParaRPr lang="ar-SA"/>
        </a:p>
      </dgm:t>
    </dgm:pt>
    <dgm:pt modelId="{18FD74F1-C870-4B9F-AF2A-AC09F147CCB6}" type="pres">
      <dgm:prSet presAssocID="{8C9098BB-5E86-40EC-8FFF-54F8DB01EEB0}" presName="parentText" presStyleLbl="node1" presStyleIdx="0" presStyleCnt="6">
        <dgm:presLayoutVars>
          <dgm:chMax val="0"/>
          <dgm:bulletEnabled val="1"/>
        </dgm:presLayoutVars>
      </dgm:prSet>
      <dgm:spPr/>
      <dgm:t>
        <a:bodyPr/>
        <a:lstStyle/>
        <a:p>
          <a:pPr rtl="1"/>
          <a:endParaRPr lang="ar-SA"/>
        </a:p>
      </dgm:t>
    </dgm:pt>
    <dgm:pt modelId="{54E23E90-4ED0-4525-BD3D-0D42473BA324}" type="pres">
      <dgm:prSet presAssocID="{C12BFBD1-0A80-4137-B393-E635FE06CD70}" presName="spacer" presStyleCnt="0"/>
      <dgm:spPr/>
      <dgm:t>
        <a:bodyPr/>
        <a:lstStyle/>
        <a:p>
          <a:pPr rtl="1"/>
          <a:endParaRPr lang="ar-SA"/>
        </a:p>
      </dgm:t>
    </dgm:pt>
    <dgm:pt modelId="{029C6765-335C-49C1-9FEF-4412485717E4}" type="pres">
      <dgm:prSet presAssocID="{33D96133-9EDB-4AC2-AF57-86C9D6C027CB}" presName="parentText" presStyleLbl="node1" presStyleIdx="1" presStyleCnt="6">
        <dgm:presLayoutVars>
          <dgm:chMax val="0"/>
          <dgm:bulletEnabled val="1"/>
        </dgm:presLayoutVars>
      </dgm:prSet>
      <dgm:spPr/>
      <dgm:t>
        <a:bodyPr/>
        <a:lstStyle/>
        <a:p>
          <a:pPr rtl="1"/>
          <a:endParaRPr lang="ar-SA"/>
        </a:p>
      </dgm:t>
    </dgm:pt>
    <dgm:pt modelId="{12826ADE-E40E-41FF-8603-DCB96FF1C0C4}" type="pres">
      <dgm:prSet presAssocID="{E819E26A-4DDE-4F5E-91C7-3B0A28D0EAF5}" presName="spacer" presStyleCnt="0"/>
      <dgm:spPr/>
      <dgm:t>
        <a:bodyPr/>
        <a:lstStyle/>
        <a:p>
          <a:pPr rtl="1"/>
          <a:endParaRPr lang="ar-SA"/>
        </a:p>
      </dgm:t>
    </dgm:pt>
    <dgm:pt modelId="{ED2C4209-CF1F-43ED-883C-D4639E2B4450}" type="pres">
      <dgm:prSet presAssocID="{7F323DB0-5335-46D2-8AE7-AC65D7688DBF}" presName="parentText" presStyleLbl="node1" presStyleIdx="2" presStyleCnt="6">
        <dgm:presLayoutVars>
          <dgm:chMax val="0"/>
          <dgm:bulletEnabled val="1"/>
        </dgm:presLayoutVars>
      </dgm:prSet>
      <dgm:spPr/>
      <dgm:t>
        <a:bodyPr/>
        <a:lstStyle/>
        <a:p>
          <a:pPr rtl="1"/>
          <a:endParaRPr lang="ar-SA"/>
        </a:p>
      </dgm:t>
    </dgm:pt>
    <dgm:pt modelId="{685E46D9-F2CC-41F3-AB12-9BFEF5572EB3}" type="pres">
      <dgm:prSet presAssocID="{9B54325E-0737-4AD2-BBBB-133FC98A0537}" presName="spacer" presStyleCnt="0"/>
      <dgm:spPr/>
      <dgm:t>
        <a:bodyPr/>
        <a:lstStyle/>
        <a:p>
          <a:pPr rtl="1"/>
          <a:endParaRPr lang="ar-SA"/>
        </a:p>
      </dgm:t>
    </dgm:pt>
    <dgm:pt modelId="{8AFEDF19-CC40-4E07-8400-FA0909C1C760}" type="pres">
      <dgm:prSet presAssocID="{B93868C3-8316-461D-BAD2-1CCFB5E4DB22}" presName="parentText" presStyleLbl="node1" presStyleIdx="3" presStyleCnt="6">
        <dgm:presLayoutVars>
          <dgm:chMax val="0"/>
          <dgm:bulletEnabled val="1"/>
        </dgm:presLayoutVars>
      </dgm:prSet>
      <dgm:spPr/>
      <dgm:t>
        <a:bodyPr/>
        <a:lstStyle/>
        <a:p>
          <a:pPr rtl="1"/>
          <a:endParaRPr lang="ar-SA"/>
        </a:p>
      </dgm:t>
    </dgm:pt>
    <dgm:pt modelId="{D6FC25E9-F945-49C1-938C-BE1ECCEAA31C}" type="pres">
      <dgm:prSet presAssocID="{0B6DFDCB-D667-4CF3-BF3C-C1D591B096D8}" presName="spacer" presStyleCnt="0"/>
      <dgm:spPr/>
      <dgm:t>
        <a:bodyPr/>
        <a:lstStyle/>
        <a:p>
          <a:pPr rtl="1"/>
          <a:endParaRPr lang="ar-SA"/>
        </a:p>
      </dgm:t>
    </dgm:pt>
    <dgm:pt modelId="{08DA82BD-2949-4862-B34A-15CD77252095}" type="pres">
      <dgm:prSet presAssocID="{0CD3EEDF-7B8C-48CF-9542-BA2BBB03B2E2}" presName="parentText" presStyleLbl="node1" presStyleIdx="4" presStyleCnt="6">
        <dgm:presLayoutVars>
          <dgm:chMax val="0"/>
          <dgm:bulletEnabled val="1"/>
        </dgm:presLayoutVars>
      </dgm:prSet>
      <dgm:spPr/>
      <dgm:t>
        <a:bodyPr/>
        <a:lstStyle/>
        <a:p>
          <a:pPr rtl="1"/>
          <a:endParaRPr lang="ar-SA"/>
        </a:p>
      </dgm:t>
    </dgm:pt>
    <dgm:pt modelId="{FFB86C44-BE04-4D85-B911-0E0662B54CA5}" type="pres">
      <dgm:prSet presAssocID="{217E11C8-B564-4F5B-95BD-B70431333443}" presName="spacer" presStyleCnt="0"/>
      <dgm:spPr/>
      <dgm:t>
        <a:bodyPr/>
        <a:lstStyle/>
        <a:p>
          <a:pPr rtl="1"/>
          <a:endParaRPr lang="ar-SA"/>
        </a:p>
      </dgm:t>
    </dgm:pt>
    <dgm:pt modelId="{49245665-5050-40DC-84CF-8B48399CBF60}" type="pres">
      <dgm:prSet presAssocID="{2560BE53-E1A3-4FA6-98C6-43C45A1A86D3}" presName="parentText" presStyleLbl="node1" presStyleIdx="5" presStyleCnt="6">
        <dgm:presLayoutVars>
          <dgm:chMax val="0"/>
          <dgm:bulletEnabled val="1"/>
        </dgm:presLayoutVars>
      </dgm:prSet>
      <dgm:spPr/>
      <dgm:t>
        <a:bodyPr/>
        <a:lstStyle/>
        <a:p>
          <a:pPr rtl="1"/>
          <a:endParaRPr lang="ar-SA"/>
        </a:p>
      </dgm:t>
    </dgm:pt>
  </dgm:ptLst>
  <dgm:cxnLst>
    <dgm:cxn modelId="{E1B4561E-847A-4635-95B0-39610E75F9B7}" type="presOf" srcId="{64B0B4F1-CBC1-4B6A-8356-F288791870BA}" destId="{097C1D07-71FD-4792-B12C-E671E28B7BBA}" srcOrd="0" destOrd="0" presId="urn:microsoft.com/office/officeart/2005/8/layout/vList2"/>
    <dgm:cxn modelId="{9670A8D8-4287-4DC7-A0A3-BCBE7D22E2D4}" type="presOf" srcId="{33D96133-9EDB-4AC2-AF57-86C9D6C027CB}" destId="{029C6765-335C-49C1-9FEF-4412485717E4}" srcOrd="0" destOrd="0" presId="urn:microsoft.com/office/officeart/2005/8/layout/vList2"/>
    <dgm:cxn modelId="{77A2EFA2-19C5-4C7F-A4B6-E74394FC96DB}" srcId="{64B0B4F1-CBC1-4B6A-8356-F288791870BA}" destId="{B93868C3-8316-461D-BAD2-1CCFB5E4DB22}" srcOrd="3" destOrd="0" parTransId="{20715818-203E-4846-82E0-11B61F0F1401}" sibTransId="{0B6DFDCB-D667-4CF3-BF3C-C1D591B096D8}"/>
    <dgm:cxn modelId="{99F2680B-27B1-417F-8C00-E688D9FE4201}" type="presOf" srcId="{2560BE53-E1A3-4FA6-98C6-43C45A1A86D3}" destId="{49245665-5050-40DC-84CF-8B48399CBF60}" srcOrd="0" destOrd="0" presId="urn:microsoft.com/office/officeart/2005/8/layout/vList2"/>
    <dgm:cxn modelId="{1D2C6C01-EAF2-4997-AC37-E9D8F889F5E4}" type="presOf" srcId="{8C9098BB-5E86-40EC-8FFF-54F8DB01EEB0}" destId="{18FD74F1-C870-4B9F-AF2A-AC09F147CCB6}" srcOrd="0" destOrd="0" presId="urn:microsoft.com/office/officeart/2005/8/layout/vList2"/>
    <dgm:cxn modelId="{177399F2-866B-4FA8-ABE4-BBAC6F80F2E7}" type="presOf" srcId="{0CD3EEDF-7B8C-48CF-9542-BA2BBB03B2E2}" destId="{08DA82BD-2949-4862-B34A-15CD77252095}" srcOrd="0" destOrd="0" presId="urn:microsoft.com/office/officeart/2005/8/layout/vList2"/>
    <dgm:cxn modelId="{2065ABA3-C316-4152-86D3-650F62928AF5}" srcId="{64B0B4F1-CBC1-4B6A-8356-F288791870BA}" destId="{7F323DB0-5335-46D2-8AE7-AC65D7688DBF}" srcOrd="2" destOrd="0" parTransId="{C3A20E50-F1AC-4E55-946A-CA9A5F8E2DEA}" sibTransId="{9B54325E-0737-4AD2-BBBB-133FC98A0537}"/>
    <dgm:cxn modelId="{9373172F-B6C1-4F43-A4A4-0A43A607F69A}" type="presOf" srcId="{B93868C3-8316-461D-BAD2-1CCFB5E4DB22}" destId="{8AFEDF19-CC40-4E07-8400-FA0909C1C760}" srcOrd="0" destOrd="0" presId="urn:microsoft.com/office/officeart/2005/8/layout/vList2"/>
    <dgm:cxn modelId="{B887BD34-D04A-4B5D-A53C-8F3CFE9DE66D}" srcId="{64B0B4F1-CBC1-4B6A-8356-F288791870BA}" destId="{2560BE53-E1A3-4FA6-98C6-43C45A1A86D3}" srcOrd="5" destOrd="0" parTransId="{70B3414F-732E-4556-A446-5002F6A3C248}" sibTransId="{7E350CBD-D212-4953-BCFD-D37F37440395}"/>
    <dgm:cxn modelId="{5B212A23-1D29-4553-923C-7F8D34F2233A}" srcId="{64B0B4F1-CBC1-4B6A-8356-F288791870BA}" destId="{33D96133-9EDB-4AC2-AF57-86C9D6C027CB}" srcOrd="1" destOrd="0" parTransId="{1DBAD4CE-04C9-48CA-8FA2-A9F853CD6BD7}" sibTransId="{E819E26A-4DDE-4F5E-91C7-3B0A28D0EAF5}"/>
    <dgm:cxn modelId="{E2EF1E75-65B2-400D-95CB-89C525C4D1BF}" srcId="{64B0B4F1-CBC1-4B6A-8356-F288791870BA}" destId="{8C9098BB-5E86-40EC-8FFF-54F8DB01EEB0}" srcOrd="0" destOrd="0" parTransId="{6B1746A5-EDAC-462F-8E42-BB50EA28F8CA}" sibTransId="{C12BFBD1-0A80-4137-B393-E635FE06CD70}"/>
    <dgm:cxn modelId="{05671F6B-6538-4C0C-B152-FC455BBD3702}" srcId="{64B0B4F1-CBC1-4B6A-8356-F288791870BA}" destId="{0CD3EEDF-7B8C-48CF-9542-BA2BBB03B2E2}" srcOrd="4" destOrd="0" parTransId="{6FB09C7F-809D-48F8-97C7-07484A359613}" sibTransId="{217E11C8-B564-4F5B-95BD-B70431333443}"/>
    <dgm:cxn modelId="{05B0D71B-C0C8-4D64-B27C-27DDDF5FEA3D}" type="presOf" srcId="{7F323DB0-5335-46D2-8AE7-AC65D7688DBF}" destId="{ED2C4209-CF1F-43ED-883C-D4639E2B4450}" srcOrd="0" destOrd="0" presId="urn:microsoft.com/office/officeart/2005/8/layout/vList2"/>
    <dgm:cxn modelId="{C2AD3AFC-9BD3-4812-9871-5214E90F7C76}" type="presParOf" srcId="{097C1D07-71FD-4792-B12C-E671E28B7BBA}" destId="{18FD74F1-C870-4B9F-AF2A-AC09F147CCB6}" srcOrd="0" destOrd="0" presId="urn:microsoft.com/office/officeart/2005/8/layout/vList2"/>
    <dgm:cxn modelId="{04C98442-15CF-48D4-BA89-19F4A8376D9E}" type="presParOf" srcId="{097C1D07-71FD-4792-B12C-E671E28B7BBA}" destId="{54E23E90-4ED0-4525-BD3D-0D42473BA324}" srcOrd="1" destOrd="0" presId="urn:microsoft.com/office/officeart/2005/8/layout/vList2"/>
    <dgm:cxn modelId="{95EF25EC-15EF-4DE6-8024-4DC4AD910F51}" type="presParOf" srcId="{097C1D07-71FD-4792-B12C-E671E28B7BBA}" destId="{029C6765-335C-49C1-9FEF-4412485717E4}" srcOrd="2" destOrd="0" presId="urn:microsoft.com/office/officeart/2005/8/layout/vList2"/>
    <dgm:cxn modelId="{2BBC35D3-1C86-412B-831C-59CE3DA6F302}" type="presParOf" srcId="{097C1D07-71FD-4792-B12C-E671E28B7BBA}" destId="{12826ADE-E40E-41FF-8603-DCB96FF1C0C4}" srcOrd="3" destOrd="0" presId="urn:microsoft.com/office/officeart/2005/8/layout/vList2"/>
    <dgm:cxn modelId="{3344AEAB-8730-4E52-9C9D-5CDD4C7738DD}" type="presParOf" srcId="{097C1D07-71FD-4792-B12C-E671E28B7BBA}" destId="{ED2C4209-CF1F-43ED-883C-D4639E2B4450}" srcOrd="4" destOrd="0" presId="urn:microsoft.com/office/officeart/2005/8/layout/vList2"/>
    <dgm:cxn modelId="{319F64C7-EFC4-4D3F-A7A2-0D239D76AFA9}" type="presParOf" srcId="{097C1D07-71FD-4792-B12C-E671E28B7BBA}" destId="{685E46D9-F2CC-41F3-AB12-9BFEF5572EB3}" srcOrd="5" destOrd="0" presId="urn:microsoft.com/office/officeart/2005/8/layout/vList2"/>
    <dgm:cxn modelId="{C80BB807-7A14-49A7-9B37-CB6BA09D420A}" type="presParOf" srcId="{097C1D07-71FD-4792-B12C-E671E28B7BBA}" destId="{8AFEDF19-CC40-4E07-8400-FA0909C1C760}" srcOrd="6" destOrd="0" presId="urn:microsoft.com/office/officeart/2005/8/layout/vList2"/>
    <dgm:cxn modelId="{8B2470F5-BD96-4DD8-9BCA-80D1265A5CF5}" type="presParOf" srcId="{097C1D07-71FD-4792-B12C-E671E28B7BBA}" destId="{D6FC25E9-F945-49C1-938C-BE1ECCEAA31C}" srcOrd="7" destOrd="0" presId="urn:microsoft.com/office/officeart/2005/8/layout/vList2"/>
    <dgm:cxn modelId="{448900FD-C723-4B80-BF30-F1C06211C23A}" type="presParOf" srcId="{097C1D07-71FD-4792-B12C-E671E28B7BBA}" destId="{08DA82BD-2949-4862-B34A-15CD77252095}" srcOrd="8" destOrd="0" presId="urn:microsoft.com/office/officeart/2005/8/layout/vList2"/>
    <dgm:cxn modelId="{996CBEA9-1521-4A34-AA56-CA281BAFAF11}" type="presParOf" srcId="{097C1D07-71FD-4792-B12C-E671E28B7BBA}" destId="{FFB86C44-BE04-4D85-B911-0E0662B54CA5}" srcOrd="9" destOrd="0" presId="urn:microsoft.com/office/officeart/2005/8/layout/vList2"/>
    <dgm:cxn modelId="{2BC8487B-FC89-463F-8795-BB2EBD3D97CF}" type="presParOf" srcId="{097C1D07-71FD-4792-B12C-E671E28B7BBA}" destId="{49245665-5050-40DC-84CF-8B48399CBF60}" srcOrd="10" destOrd="0" presId="urn:microsoft.com/office/officeart/2005/8/layout/vList2"/>
  </dgm:cxnLst>
  <dgm:bg/>
  <dgm:whole/>
</dgm:dataModel>
</file>

<file path=ppt/diagrams/data9.xml><?xml version="1.0" encoding="utf-8"?>
<dgm:dataModel xmlns:dgm="http://schemas.openxmlformats.org/drawingml/2006/diagram" xmlns:a="http://schemas.openxmlformats.org/drawingml/2006/main">
  <dgm:ptLst>
    <dgm:pt modelId="{42EC8590-57D4-496A-AC8D-A8E26C0FA9C5}" type="doc">
      <dgm:prSet loTypeId="urn:microsoft.com/office/officeart/2005/8/layout/pyramid2" loCatId="list" qsTypeId="urn:microsoft.com/office/officeart/2005/8/quickstyle/3d2" qsCatId="3D" csTypeId="urn:microsoft.com/office/officeart/2005/8/colors/accent2_3" csCatId="accent2" phldr="1"/>
      <dgm:spPr/>
      <dgm:t>
        <a:bodyPr/>
        <a:lstStyle/>
        <a:p>
          <a:pPr rtl="1"/>
          <a:endParaRPr lang="ar-SA"/>
        </a:p>
      </dgm:t>
    </dgm:pt>
    <dgm:pt modelId="{88B68CDA-574A-4D85-B02F-EF61560E62F1}">
      <dgm:prSet phldrT="[نص]" custT="1"/>
      <dgm:spPr/>
      <dgm:t>
        <a:bodyPr/>
        <a:lstStyle/>
        <a:p>
          <a:pPr rtl="1"/>
          <a:r>
            <a:rPr lang="ar-SA" sz="2800" b="1" dirty="0" smtClean="0">
              <a:cs typeface="PT Bold Heading" pitchFamily="2" charset="-78"/>
            </a:rPr>
            <a:t>أ - التنظيم المنطقي:</a:t>
          </a:r>
          <a:endParaRPr lang="ar-SA" sz="2800" dirty="0">
            <a:cs typeface="PT Bold Heading" pitchFamily="2" charset="-78"/>
          </a:endParaRPr>
        </a:p>
      </dgm:t>
    </dgm:pt>
    <dgm:pt modelId="{BC1256BD-C2F0-44FC-B5A5-46E7DE74D18D}" type="parTrans" cxnId="{E06042AC-C160-4511-8504-E17134F6A485}">
      <dgm:prSet/>
      <dgm:spPr/>
      <dgm:t>
        <a:bodyPr/>
        <a:lstStyle/>
        <a:p>
          <a:pPr rtl="1"/>
          <a:endParaRPr lang="ar-SA"/>
        </a:p>
      </dgm:t>
    </dgm:pt>
    <dgm:pt modelId="{D941BB99-D855-481F-B20F-815CDCE60EDE}" type="sibTrans" cxnId="{E06042AC-C160-4511-8504-E17134F6A485}">
      <dgm:prSet/>
      <dgm:spPr/>
      <dgm:t>
        <a:bodyPr/>
        <a:lstStyle/>
        <a:p>
          <a:pPr rtl="1"/>
          <a:endParaRPr lang="ar-SA"/>
        </a:p>
      </dgm:t>
    </dgm:pt>
    <dgm:pt modelId="{141E8E9D-4DB8-4C0E-8B56-BCF2EF419D33}">
      <dgm:prSet phldrT="[نص]" custT="1"/>
      <dgm:spPr/>
      <dgm:t>
        <a:bodyPr/>
        <a:lstStyle/>
        <a:p>
          <a:pPr rtl="1"/>
          <a:r>
            <a:rPr lang="ar-SA" sz="2800" b="1" dirty="0" smtClean="0">
              <a:cs typeface="PT Bold Heading" pitchFamily="2" charset="-78"/>
            </a:rPr>
            <a:t>ب - التنظيم السيكولوجي (النفسي) :</a:t>
          </a:r>
          <a:endParaRPr lang="ar-SA" sz="2800" dirty="0">
            <a:cs typeface="PT Bold Heading" pitchFamily="2" charset="-78"/>
          </a:endParaRPr>
        </a:p>
      </dgm:t>
    </dgm:pt>
    <dgm:pt modelId="{81A7F1DE-473C-4191-9FBB-A170CA2866AE}" type="sibTrans" cxnId="{7A53B464-0781-4A6E-958F-C7FB79B23C21}">
      <dgm:prSet/>
      <dgm:spPr/>
      <dgm:t>
        <a:bodyPr/>
        <a:lstStyle/>
        <a:p>
          <a:pPr rtl="1"/>
          <a:endParaRPr lang="ar-SA"/>
        </a:p>
      </dgm:t>
    </dgm:pt>
    <dgm:pt modelId="{0433B92F-D25A-488C-A09F-C4A613708A0C}" type="parTrans" cxnId="{7A53B464-0781-4A6E-958F-C7FB79B23C21}">
      <dgm:prSet/>
      <dgm:spPr/>
      <dgm:t>
        <a:bodyPr/>
        <a:lstStyle/>
        <a:p>
          <a:pPr rtl="1"/>
          <a:endParaRPr lang="ar-SA"/>
        </a:p>
      </dgm:t>
    </dgm:pt>
    <dgm:pt modelId="{F38241B7-F8B9-4485-A1C2-EECA7FB8C13D}" type="pres">
      <dgm:prSet presAssocID="{42EC8590-57D4-496A-AC8D-A8E26C0FA9C5}" presName="compositeShape" presStyleCnt="0">
        <dgm:presLayoutVars>
          <dgm:dir/>
          <dgm:resizeHandles/>
        </dgm:presLayoutVars>
      </dgm:prSet>
      <dgm:spPr/>
      <dgm:t>
        <a:bodyPr/>
        <a:lstStyle/>
        <a:p>
          <a:pPr rtl="1"/>
          <a:endParaRPr lang="ar-SA"/>
        </a:p>
      </dgm:t>
    </dgm:pt>
    <dgm:pt modelId="{0D4A2A1B-8CA6-40CF-B070-F7A3A6A27B2F}" type="pres">
      <dgm:prSet presAssocID="{42EC8590-57D4-496A-AC8D-A8E26C0FA9C5}" presName="pyramid" presStyleLbl="node1" presStyleIdx="0" presStyleCnt="1"/>
      <dgm:spPr/>
      <dgm:t>
        <a:bodyPr/>
        <a:lstStyle/>
        <a:p>
          <a:pPr rtl="1"/>
          <a:endParaRPr lang="ar-SA"/>
        </a:p>
      </dgm:t>
    </dgm:pt>
    <dgm:pt modelId="{F73C641F-43BC-43AD-80C3-2D5ADC061B88}" type="pres">
      <dgm:prSet presAssocID="{42EC8590-57D4-496A-AC8D-A8E26C0FA9C5}" presName="theList" presStyleCnt="0"/>
      <dgm:spPr/>
      <dgm:t>
        <a:bodyPr/>
        <a:lstStyle/>
        <a:p>
          <a:pPr rtl="1"/>
          <a:endParaRPr lang="ar-SA"/>
        </a:p>
      </dgm:t>
    </dgm:pt>
    <dgm:pt modelId="{67FD9673-FA00-400F-A725-AD7EF3355A4C}" type="pres">
      <dgm:prSet presAssocID="{88B68CDA-574A-4D85-B02F-EF61560E62F1}" presName="aNode" presStyleLbl="fgAcc1" presStyleIdx="0" presStyleCnt="2" custScaleX="124606">
        <dgm:presLayoutVars>
          <dgm:bulletEnabled val="1"/>
        </dgm:presLayoutVars>
      </dgm:prSet>
      <dgm:spPr/>
      <dgm:t>
        <a:bodyPr/>
        <a:lstStyle/>
        <a:p>
          <a:pPr rtl="1"/>
          <a:endParaRPr lang="ar-SA"/>
        </a:p>
      </dgm:t>
    </dgm:pt>
    <dgm:pt modelId="{6441995C-C6F2-43E3-BA73-2C85CDFDCE72}" type="pres">
      <dgm:prSet presAssocID="{88B68CDA-574A-4D85-B02F-EF61560E62F1}" presName="aSpace" presStyleCnt="0"/>
      <dgm:spPr/>
      <dgm:t>
        <a:bodyPr/>
        <a:lstStyle/>
        <a:p>
          <a:pPr rtl="1"/>
          <a:endParaRPr lang="ar-SA"/>
        </a:p>
      </dgm:t>
    </dgm:pt>
    <dgm:pt modelId="{78886DD7-E5C2-44B6-9D52-56981596BB88}" type="pres">
      <dgm:prSet presAssocID="{141E8E9D-4DB8-4C0E-8B56-BCF2EF419D33}" presName="aNode" presStyleLbl="fgAcc1" presStyleIdx="1" presStyleCnt="2" custScaleX="122684">
        <dgm:presLayoutVars>
          <dgm:bulletEnabled val="1"/>
        </dgm:presLayoutVars>
      </dgm:prSet>
      <dgm:spPr/>
      <dgm:t>
        <a:bodyPr/>
        <a:lstStyle/>
        <a:p>
          <a:pPr rtl="1"/>
          <a:endParaRPr lang="ar-SA"/>
        </a:p>
      </dgm:t>
    </dgm:pt>
    <dgm:pt modelId="{DEB2D2EE-94C6-4CE8-8F07-7C85C40F14D3}" type="pres">
      <dgm:prSet presAssocID="{141E8E9D-4DB8-4C0E-8B56-BCF2EF419D33}" presName="aSpace" presStyleCnt="0"/>
      <dgm:spPr/>
      <dgm:t>
        <a:bodyPr/>
        <a:lstStyle/>
        <a:p>
          <a:pPr rtl="1"/>
          <a:endParaRPr lang="ar-SA"/>
        </a:p>
      </dgm:t>
    </dgm:pt>
  </dgm:ptLst>
  <dgm:cxnLst>
    <dgm:cxn modelId="{7244DB1A-A8F4-47D3-9711-9C2E554EE6EA}" type="presOf" srcId="{141E8E9D-4DB8-4C0E-8B56-BCF2EF419D33}" destId="{78886DD7-E5C2-44B6-9D52-56981596BB88}" srcOrd="0" destOrd="0" presId="urn:microsoft.com/office/officeart/2005/8/layout/pyramid2"/>
    <dgm:cxn modelId="{7A53B464-0781-4A6E-958F-C7FB79B23C21}" srcId="{42EC8590-57D4-496A-AC8D-A8E26C0FA9C5}" destId="{141E8E9D-4DB8-4C0E-8B56-BCF2EF419D33}" srcOrd="1" destOrd="0" parTransId="{0433B92F-D25A-488C-A09F-C4A613708A0C}" sibTransId="{81A7F1DE-473C-4191-9FBB-A170CA2866AE}"/>
    <dgm:cxn modelId="{E06042AC-C160-4511-8504-E17134F6A485}" srcId="{42EC8590-57D4-496A-AC8D-A8E26C0FA9C5}" destId="{88B68CDA-574A-4D85-B02F-EF61560E62F1}" srcOrd="0" destOrd="0" parTransId="{BC1256BD-C2F0-44FC-B5A5-46E7DE74D18D}" sibTransId="{D941BB99-D855-481F-B20F-815CDCE60EDE}"/>
    <dgm:cxn modelId="{1C082853-FB19-4653-B83D-EA21118DCD06}" type="presOf" srcId="{42EC8590-57D4-496A-AC8D-A8E26C0FA9C5}" destId="{F38241B7-F8B9-4485-A1C2-EECA7FB8C13D}" srcOrd="0" destOrd="0" presId="urn:microsoft.com/office/officeart/2005/8/layout/pyramid2"/>
    <dgm:cxn modelId="{B7AB475A-528E-49AC-AD81-19F04F8978A6}" type="presOf" srcId="{88B68CDA-574A-4D85-B02F-EF61560E62F1}" destId="{67FD9673-FA00-400F-A725-AD7EF3355A4C}" srcOrd="0" destOrd="0" presId="urn:microsoft.com/office/officeart/2005/8/layout/pyramid2"/>
    <dgm:cxn modelId="{22B87F68-9DBE-4379-8930-1B858E93CF97}" type="presParOf" srcId="{F38241B7-F8B9-4485-A1C2-EECA7FB8C13D}" destId="{0D4A2A1B-8CA6-40CF-B070-F7A3A6A27B2F}" srcOrd="0" destOrd="0" presId="urn:microsoft.com/office/officeart/2005/8/layout/pyramid2"/>
    <dgm:cxn modelId="{0A875AA4-8674-4946-873D-AAF6C889752A}" type="presParOf" srcId="{F38241B7-F8B9-4485-A1C2-EECA7FB8C13D}" destId="{F73C641F-43BC-43AD-80C3-2D5ADC061B88}" srcOrd="1" destOrd="0" presId="urn:microsoft.com/office/officeart/2005/8/layout/pyramid2"/>
    <dgm:cxn modelId="{C2DBB949-6563-43D6-8C07-CEAFF924B689}" type="presParOf" srcId="{F73C641F-43BC-43AD-80C3-2D5ADC061B88}" destId="{67FD9673-FA00-400F-A725-AD7EF3355A4C}" srcOrd="0" destOrd="0" presId="urn:microsoft.com/office/officeart/2005/8/layout/pyramid2"/>
    <dgm:cxn modelId="{D36B6889-894E-4417-A518-63724D79E0B9}" type="presParOf" srcId="{F73C641F-43BC-43AD-80C3-2D5ADC061B88}" destId="{6441995C-C6F2-43E3-BA73-2C85CDFDCE72}" srcOrd="1" destOrd="0" presId="urn:microsoft.com/office/officeart/2005/8/layout/pyramid2"/>
    <dgm:cxn modelId="{94AEB347-2E97-4191-AFC3-26956D516EB0}" type="presParOf" srcId="{F73C641F-43BC-43AD-80C3-2D5ADC061B88}" destId="{78886DD7-E5C2-44B6-9D52-56981596BB88}" srcOrd="2" destOrd="0" presId="urn:microsoft.com/office/officeart/2005/8/layout/pyramid2"/>
    <dgm:cxn modelId="{D45FCE4A-AAE4-4A2F-85F7-EF9ED34356E1}" type="presParOf" srcId="{F73C641F-43BC-43AD-80C3-2D5ADC061B88}" destId="{DEB2D2EE-94C6-4CE8-8F07-7C85C40F14D3}" srcOrd="3" destOrd="0" presId="urn:microsoft.com/office/officeart/2005/8/layout/pyramid2"/>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45B52F4-BC34-43F1-B1C1-9937CF57E924}" type="datetimeFigureOut">
              <a:rPr lang="ar-SA" smtClean="0"/>
              <a:pPr/>
              <a:t>17/08/37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867A142A-EBAE-4910-A45C-96775700D93C}"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5524D9-5E89-4ED1-8125-EAFDE632ADF3}" type="datetimeFigureOut">
              <a:rPr lang="ar-SA" smtClean="0"/>
              <a:pPr/>
              <a:t>17/08/37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2FE3F84-942C-4FDA-BC3B-BB51595EE44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92FE3F84-942C-4FDA-BC3B-BB51595EE44E}" type="slidenum">
              <a:rPr lang="ar-SA" smtClean="0"/>
              <a:pPr/>
              <a:t>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عنوان ومحتوى">
    <p:bg>
      <p:bgPr>
        <a:gradFill rotWithShape="0">
          <a:gsLst>
            <a:gs pos="0">
              <a:srgbClr val="FEE7F2"/>
            </a:gs>
            <a:gs pos="17999">
              <a:srgbClr val="FEE7F2"/>
            </a:gs>
            <a:gs pos="36000">
              <a:srgbClr val="FAC77D"/>
            </a:gs>
            <a:gs pos="61000">
              <a:srgbClr val="FBA97D"/>
            </a:gs>
            <a:gs pos="82001">
              <a:srgbClr val="FBD49C"/>
            </a:gs>
            <a:gs pos="100000">
              <a:srgbClr val="FEE7F2"/>
            </a:gs>
          </a:gsLst>
          <a:lin ang="2700000"/>
        </a:gradFill>
        <a:effectLst/>
      </p:bgPr>
    </p:bg>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endParaRPr lang="en-US"/>
          </a:p>
        </p:txBody>
      </p:sp>
      <p:sp>
        <p:nvSpPr>
          <p:cNvPr id="3" name="عنصر نائب للتذييل 4"/>
          <p:cNvSpPr>
            <a:spLocks noGrp="1"/>
          </p:cNvSpPr>
          <p:nvPr>
            <p:ph type="ftr" sz="quarter" idx="11"/>
          </p:nvPr>
        </p:nvSpPr>
        <p:spPr/>
        <p:txBody>
          <a:bodyPr/>
          <a:lstStyle>
            <a:lvl1pPr>
              <a:defRPr/>
            </a:lvl1pPr>
          </a:lstStyle>
          <a:p>
            <a:pPr>
              <a:defRPr/>
            </a:pPr>
            <a:endParaRPr lang="en-US"/>
          </a:p>
        </p:txBody>
      </p:sp>
      <p:sp>
        <p:nvSpPr>
          <p:cNvPr id="4" name="عنصر نائب لرقم الشريحة 5"/>
          <p:cNvSpPr>
            <a:spLocks noGrp="1"/>
          </p:cNvSpPr>
          <p:nvPr>
            <p:ph type="sldNum" sz="quarter" idx="12"/>
          </p:nvPr>
        </p:nvSpPr>
        <p:spPr/>
        <p:txBody>
          <a:bodyPr/>
          <a:lstStyle>
            <a:lvl1pPr>
              <a:defRPr/>
            </a:lvl1pPr>
          </a:lstStyle>
          <a:p>
            <a:pPr>
              <a:defRPr/>
            </a:pPr>
            <a:fld id="{20BDB738-78DE-4C41-ACED-6CF60D2FA349}"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17/08/37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17/08/37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17/08/37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17/08/37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17/08/37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17/08/37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285750" y="3143248"/>
            <a:ext cx="8858250" cy="3508653"/>
          </a:xfrm>
          <a:prstGeom prst="rect">
            <a:avLst/>
          </a:prstGeom>
          <a:noFill/>
          <a:ln w="9525">
            <a:noFill/>
            <a:miter lim="800000"/>
            <a:headEnd/>
            <a:tailEnd/>
          </a:ln>
          <a:effectLst/>
        </p:spPr>
        <p:txBody>
          <a:bodyPr wrap="square" anchor="ctr">
            <a:spAutoFit/>
          </a:bodyPr>
          <a:lstStyle/>
          <a:p>
            <a:pPr eaLnBrk="0" hangingPunct="0">
              <a:defRPr/>
            </a:pPr>
            <a:r>
              <a:rPr lang="ar-SA" sz="2000" b="1" dirty="0">
                <a:cs typeface="Times New Roman" pitchFamily="18" charset="0"/>
              </a:rPr>
              <a:t>                                                 </a:t>
            </a:r>
            <a:endParaRPr lang="ar-SA" sz="3600" b="1" dirty="0">
              <a:solidFill>
                <a:srgbClr val="C00000"/>
              </a:solidFill>
              <a:latin typeface="Cambria" pitchFamily="18" charset="0"/>
              <a:cs typeface="PT Bold Heading" pitchFamily="2" charset="-78"/>
            </a:endParaRPr>
          </a:p>
          <a:p>
            <a:pPr algn="ctr" eaLnBrk="0" hangingPunct="0">
              <a:defRPr/>
            </a:pPr>
            <a:endParaRPr lang="ar-SA" sz="1000" b="1" dirty="0">
              <a:solidFill>
                <a:srgbClr val="C00000"/>
              </a:solidFill>
              <a:latin typeface="Cambria" pitchFamily="18" charset="0"/>
              <a:cs typeface="PT Bold Heading" pitchFamily="2" charset="-78"/>
            </a:endParaRPr>
          </a:p>
          <a:p>
            <a:pPr algn="ctr" eaLnBrk="0" hangingPunct="0">
              <a:defRPr/>
            </a:pPr>
            <a:endParaRPr lang="ar-SA" sz="3200" b="1" dirty="0">
              <a:solidFill>
                <a:srgbClr val="262626"/>
              </a:solidFill>
              <a:latin typeface="Cambria" pitchFamily="18" charset="0"/>
              <a:cs typeface="PT Bold Heading" pitchFamily="2" charset="-78"/>
            </a:endParaRPr>
          </a:p>
          <a:p>
            <a:pPr algn="ctr" eaLnBrk="0" hangingPunct="0">
              <a:defRPr/>
            </a:pPr>
            <a:endParaRPr lang="ar-SA" sz="4000" b="1" dirty="0" smtClean="0">
              <a:solidFill>
                <a:srgbClr val="FFFF00"/>
              </a:solidFill>
              <a:latin typeface="Cambria" pitchFamily="18" charset="0"/>
              <a:cs typeface="PT Bold Heading" pitchFamily="2" charset="-78"/>
            </a:endParaRPr>
          </a:p>
          <a:p>
            <a:pPr algn="ctr" eaLnBrk="0" hangingPunct="0">
              <a:defRPr/>
            </a:pPr>
            <a:r>
              <a:rPr lang="ar-SA" sz="4000" b="1" dirty="0" smtClean="0">
                <a:solidFill>
                  <a:srgbClr val="FFFF00"/>
                </a:solidFill>
                <a:latin typeface="Cambria" pitchFamily="18" charset="0"/>
                <a:cs typeface="PT Bold Heading" pitchFamily="2" charset="-78"/>
              </a:rPr>
              <a:t>المدرس </a:t>
            </a:r>
            <a:r>
              <a:rPr lang="ar-SA" sz="4000" b="1" dirty="0">
                <a:solidFill>
                  <a:srgbClr val="FFFF00"/>
                </a:solidFill>
                <a:latin typeface="Cambria" pitchFamily="18" charset="0"/>
                <a:cs typeface="PT Bold Heading" pitchFamily="2" charset="-78"/>
              </a:rPr>
              <a:t>المساعد </a:t>
            </a:r>
            <a:endParaRPr lang="en-US" sz="4000" dirty="0">
              <a:solidFill>
                <a:srgbClr val="FFFF00"/>
              </a:solidFill>
              <a:cs typeface="PT Bold Heading" pitchFamily="2" charset="-78"/>
            </a:endParaRPr>
          </a:p>
          <a:p>
            <a:pPr algn="ctr" eaLnBrk="0" hangingPunct="0">
              <a:defRPr/>
            </a:pPr>
            <a:r>
              <a:rPr lang="ar-SA" sz="4000" b="1" dirty="0">
                <a:solidFill>
                  <a:srgbClr val="FFFF00"/>
                </a:solidFill>
                <a:latin typeface="Cambria" pitchFamily="18" charset="0"/>
                <a:cs typeface="PT Bold Heading" pitchFamily="2" charset="-78"/>
              </a:rPr>
              <a:t>ضحى </a:t>
            </a:r>
            <a:r>
              <a:rPr lang="ar-SA" sz="4000" b="1" dirty="0" smtClean="0">
                <a:solidFill>
                  <a:srgbClr val="FFFF00"/>
                </a:solidFill>
                <a:latin typeface="Cambria" pitchFamily="18" charset="0"/>
                <a:cs typeface="PT Bold Heading" pitchFamily="2" charset="-78"/>
              </a:rPr>
              <a:t>حسين الخفاجي</a:t>
            </a:r>
          </a:p>
          <a:p>
            <a:pPr algn="ctr" eaLnBrk="0" hangingPunct="0">
              <a:defRPr/>
            </a:pPr>
            <a:endParaRPr lang="en-US" sz="4000" dirty="0">
              <a:solidFill>
                <a:srgbClr val="FFFF00"/>
              </a:solidFill>
              <a:cs typeface="PT Bold Heading" pitchFamily="2" charset="-78"/>
            </a:endParaRPr>
          </a:p>
        </p:txBody>
      </p:sp>
      <p:sp>
        <p:nvSpPr>
          <p:cNvPr id="6" name="مستطيل 5"/>
          <p:cNvSpPr/>
          <p:nvPr/>
        </p:nvSpPr>
        <p:spPr>
          <a:xfrm>
            <a:off x="4572000" y="0"/>
            <a:ext cx="4572000" cy="1569660"/>
          </a:xfrm>
          <a:prstGeom prst="rect">
            <a:avLst/>
          </a:prstGeom>
        </p:spPr>
        <p:txBody>
          <a:bodyPr>
            <a:spAutoFit/>
          </a:bodyPr>
          <a:lstStyle/>
          <a:p>
            <a:pPr algn="ctr" eaLnBrk="0" hangingPunct="0"/>
            <a:r>
              <a:rPr lang="ar-SA" sz="2400" b="1" dirty="0" smtClean="0">
                <a:solidFill>
                  <a:srgbClr val="FFFF00"/>
                </a:solidFill>
                <a:latin typeface="Cambria" pitchFamily="18" charset="0"/>
                <a:ea typeface="Times New Roman" pitchFamily="18" charset="0"/>
                <a:cs typeface="PT Bold Heading" pitchFamily="2" charset="-78"/>
              </a:rPr>
              <a:t>جامعة كربلاء</a:t>
            </a:r>
            <a:endParaRPr lang="ar-SA" sz="2400" b="1" dirty="0" smtClean="0">
              <a:solidFill>
                <a:srgbClr val="FFFF00"/>
              </a:solidFill>
              <a:cs typeface="PT Bold Heading" pitchFamily="2" charset="-78"/>
            </a:endParaRPr>
          </a:p>
          <a:p>
            <a:pPr algn="ctr" eaLnBrk="0" hangingPunct="0"/>
            <a:r>
              <a:rPr lang="ar-SA" sz="2400" b="1" dirty="0" smtClean="0">
                <a:solidFill>
                  <a:srgbClr val="FFFF00"/>
                </a:solidFill>
                <a:cs typeface="PT Bold Heading" pitchFamily="2" charset="-78"/>
              </a:rPr>
              <a:t>كلية التربية للعلوم الإنسانية</a:t>
            </a:r>
          </a:p>
          <a:p>
            <a:pPr algn="ctr" eaLnBrk="0" hangingPunct="0"/>
            <a:r>
              <a:rPr lang="ar-SA" sz="2400" b="1" dirty="0" smtClean="0">
                <a:solidFill>
                  <a:srgbClr val="FFFF00"/>
                </a:solidFill>
                <a:latin typeface="Cambria" pitchFamily="18" charset="0"/>
                <a:cs typeface="PT Bold Heading" pitchFamily="2" charset="-78"/>
              </a:rPr>
              <a:t>قسم التاريخ / المرحلة الثالثة</a:t>
            </a:r>
          </a:p>
          <a:p>
            <a:pPr algn="ctr" eaLnBrk="0" hangingPunct="0"/>
            <a:r>
              <a:rPr lang="ar-SA" sz="2400" b="1" dirty="0" smtClean="0">
                <a:solidFill>
                  <a:srgbClr val="FFFF00"/>
                </a:solidFill>
                <a:latin typeface="Cambria" pitchFamily="18" charset="0"/>
                <a:cs typeface="PT Bold Heading" pitchFamily="2" charset="-78"/>
              </a:rPr>
              <a:t>العام الدراسي 2015- 2016</a:t>
            </a:r>
            <a:endParaRPr lang="ar-SA" sz="2400" b="1" dirty="0">
              <a:solidFill>
                <a:srgbClr val="FFFF00"/>
              </a:solidFill>
              <a:cs typeface="PT Bold Heading" pitchFamily="2" charset="-78"/>
            </a:endParaRPr>
          </a:p>
        </p:txBody>
      </p:sp>
      <p:sp>
        <p:nvSpPr>
          <p:cNvPr id="7" name="مستطيل 6"/>
          <p:cNvSpPr/>
          <p:nvPr/>
        </p:nvSpPr>
        <p:spPr>
          <a:xfrm>
            <a:off x="1571604" y="2285992"/>
            <a:ext cx="6069289" cy="1754326"/>
          </a:xfrm>
          <a:prstGeom prst="rect">
            <a:avLst/>
          </a:prstGeom>
        </p:spPr>
        <p:txBody>
          <a:bodyPr wrap="none">
            <a:spAutoFit/>
          </a:bodyPr>
          <a:lstStyle/>
          <a:p>
            <a:pPr algn="ctr" eaLnBrk="0" hangingPunct="0">
              <a:defRPr/>
            </a:pPr>
            <a:r>
              <a:rPr lang="ar-SA" sz="5400" b="1" dirty="0" smtClean="0">
                <a:solidFill>
                  <a:srgbClr val="FFFF00"/>
                </a:solidFill>
                <a:latin typeface="Cambria" pitchFamily="18" charset="0"/>
                <a:cs typeface="PT Bold Heading" pitchFamily="2" charset="-78"/>
              </a:rPr>
              <a:t>المناهج </a:t>
            </a:r>
            <a:r>
              <a:rPr lang="ar-SA" sz="5400" b="1" dirty="0" err="1" smtClean="0">
                <a:solidFill>
                  <a:srgbClr val="FFFF00"/>
                </a:solidFill>
                <a:latin typeface="Cambria" pitchFamily="18" charset="0"/>
                <a:cs typeface="PT Bold Heading" pitchFamily="2" charset="-78"/>
              </a:rPr>
              <a:t>و</a:t>
            </a:r>
            <a:r>
              <a:rPr lang="ar-SA" sz="5400" b="1" dirty="0" smtClean="0">
                <a:solidFill>
                  <a:srgbClr val="FFFF00"/>
                </a:solidFill>
                <a:latin typeface="Cambria" pitchFamily="18" charset="0"/>
                <a:cs typeface="PT Bold Heading" pitchFamily="2" charset="-78"/>
              </a:rPr>
              <a:t> طرائق تدريس</a:t>
            </a:r>
          </a:p>
          <a:p>
            <a:pPr algn="ctr" eaLnBrk="0" hangingPunct="0">
              <a:defRPr/>
            </a:pPr>
            <a:r>
              <a:rPr lang="ar-SA" sz="5400" b="1" dirty="0" smtClean="0">
                <a:solidFill>
                  <a:srgbClr val="FFFF00"/>
                </a:solidFill>
                <a:latin typeface="Cambria" pitchFamily="18" charset="0"/>
                <a:cs typeface="PT Bold Heading" pitchFamily="2" charset="-78"/>
              </a:rPr>
              <a:t> المواد الاجتماعية</a:t>
            </a:r>
            <a:endParaRPr lang="ar-SA" sz="5400" b="1" dirty="0">
              <a:solidFill>
                <a:srgbClr val="FFFF00"/>
              </a:solidFill>
              <a:latin typeface="Cambria" pitchFamily="18" charset="0"/>
              <a:cs typeface="Times New Roman" pitchFamily="18" charset="0"/>
            </a:endParaRPr>
          </a:p>
        </p:txBody>
      </p:sp>
    </p:spTree>
  </p:cSld>
  <p:clrMapOvr>
    <a:masterClrMapping/>
  </p:clrMapOvr>
  <p:transition spd="slow">
    <p:split orient="vert" dir="in"/>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71988"/>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500034" y="571480"/>
          <a:ext cx="8143932"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مجموعة 2"/>
          <p:cNvGrpSpPr/>
          <p:nvPr/>
        </p:nvGrpSpPr>
        <p:grpSpPr>
          <a:xfrm>
            <a:off x="1214414" y="3143248"/>
            <a:ext cx="3643986" cy="1571636"/>
            <a:chOff x="2643235" y="-642780"/>
            <a:chExt cx="2513113" cy="1571636"/>
          </a:xfrm>
          <a:scene3d>
            <a:camera prst="orthographicFront"/>
            <a:lightRig rig="flat" dir="t"/>
          </a:scene3d>
        </p:grpSpPr>
        <p:sp>
          <p:nvSpPr>
            <p:cNvPr id="4" name="مستطيل مستدير الزوايا 3"/>
            <p:cNvSpPr/>
            <p:nvPr/>
          </p:nvSpPr>
          <p:spPr>
            <a:xfrm>
              <a:off x="2988111" y="-499904"/>
              <a:ext cx="1921451" cy="1428760"/>
            </a:xfrm>
            <a:prstGeom prst="roundRect">
              <a:avLst/>
            </a:prstGeom>
            <a:gradFill>
              <a:gsLst>
                <a:gs pos="0">
                  <a:schemeClr val="accent6">
                    <a:lumMod val="75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gradFill>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6" name="مستطيل 5"/>
            <p:cNvSpPr/>
            <p:nvPr/>
          </p:nvSpPr>
          <p:spPr>
            <a:xfrm>
              <a:off x="2643235" y="-642780"/>
              <a:ext cx="2513113" cy="111678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endParaRPr lang="ar-SA" sz="3600" kern="1200" dirty="0" smtClean="0"/>
            </a:p>
            <a:p>
              <a:pPr lvl="0" algn="ctr" defTabSz="666750" rtl="1">
                <a:lnSpc>
                  <a:spcPct val="90000"/>
                </a:lnSpc>
                <a:spcBef>
                  <a:spcPct val="0"/>
                </a:spcBef>
                <a:spcAft>
                  <a:spcPct val="35000"/>
                </a:spcAft>
              </a:pPr>
              <a:r>
                <a:rPr lang="ar-SA" sz="3600" kern="1200" dirty="0" smtClean="0">
                  <a:solidFill>
                    <a:srgbClr val="FFFF00"/>
                  </a:solidFill>
                  <a:cs typeface="PT Bold Heading" pitchFamily="2" charset="-78"/>
                </a:rPr>
                <a:t>المحتوى  المعرفي</a:t>
              </a:r>
            </a:p>
            <a:p>
              <a:pPr lvl="0" algn="ctr" defTabSz="666750" rtl="1">
                <a:lnSpc>
                  <a:spcPct val="90000"/>
                </a:lnSpc>
                <a:spcBef>
                  <a:spcPct val="0"/>
                </a:spcBef>
                <a:spcAft>
                  <a:spcPct val="35000"/>
                </a:spcAft>
              </a:pPr>
              <a:r>
                <a:rPr lang="ar-SA" sz="1500" kern="1200" dirty="0" smtClean="0"/>
                <a:t> </a:t>
              </a:r>
              <a:endParaRPr lang="ar-SA" sz="1500" b="1" kern="1200" dirty="0">
                <a:cs typeface="PT Bold Heading" pitchFamily="2" charset="-78"/>
              </a:endParaRPr>
            </a:p>
          </p:txBody>
        </p:sp>
      </p:gr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500034" y="857232"/>
          <a:ext cx="8143932"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مجموعة 2"/>
          <p:cNvGrpSpPr/>
          <p:nvPr/>
        </p:nvGrpSpPr>
        <p:grpSpPr>
          <a:xfrm>
            <a:off x="928662" y="3643314"/>
            <a:ext cx="3643986" cy="1285884"/>
            <a:chOff x="2692503" y="71600"/>
            <a:chExt cx="2513113" cy="1285884"/>
          </a:xfrm>
          <a:scene3d>
            <a:camera prst="orthographicFront"/>
            <a:lightRig rig="flat" dir="t"/>
          </a:scene3d>
        </p:grpSpPr>
        <p:sp>
          <p:nvSpPr>
            <p:cNvPr id="4" name="مستطيل مستدير الزوايا 3"/>
            <p:cNvSpPr/>
            <p:nvPr/>
          </p:nvSpPr>
          <p:spPr>
            <a:xfrm>
              <a:off x="2988111" y="71600"/>
              <a:ext cx="1921451" cy="1285884"/>
            </a:xfrm>
            <a:prstGeom prst="roundRect">
              <a:avLst/>
            </a:prstGeom>
            <a:gradFill>
              <a:gsLst>
                <a:gs pos="0">
                  <a:schemeClr val="accent3">
                    <a:lumMod val="5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gradFill>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6" name="مستطيل 5"/>
            <p:cNvSpPr/>
            <p:nvPr/>
          </p:nvSpPr>
          <p:spPr>
            <a:xfrm>
              <a:off x="2692503" y="143038"/>
              <a:ext cx="2513113" cy="9024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endParaRPr lang="ar-SA" sz="3600" kern="1200" dirty="0" smtClean="0"/>
            </a:p>
            <a:p>
              <a:pPr lvl="0" algn="ctr" defTabSz="666750" rtl="1">
                <a:lnSpc>
                  <a:spcPct val="90000"/>
                </a:lnSpc>
                <a:spcBef>
                  <a:spcPct val="0"/>
                </a:spcBef>
                <a:spcAft>
                  <a:spcPct val="35000"/>
                </a:spcAft>
              </a:pPr>
              <a:r>
                <a:rPr lang="ar-SA" sz="3600" kern="1200" dirty="0" smtClean="0">
                  <a:solidFill>
                    <a:srgbClr val="FFFF00"/>
                  </a:solidFill>
                  <a:cs typeface="PT Bold Heading" pitchFamily="2" charset="-78"/>
                </a:rPr>
                <a:t>المحتوى  </a:t>
              </a:r>
              <a:r>
                <a:rPr lang="ar-SA" sz="3600" kern="1200" dirty="0" err="1" smtClean="0">
                  <a:solidFill>
                    <a:srgbClr val="FFFF00"/>
                  </a:solidFill>
                  <a:cs typeface="PT Bold Heading" pitchFamily="2" charset="-78"/>
                </a:rPr>
                <a:t>المهاري</a:t>
              </a:r>
              <a:endParaRPr lang="ar-SA" sz="3600" kern="1200" dirty="0" smtClean="0">
                <a:solidFill>
                  <a:srgbClr val="FFFF00"/>
                </a:solidFill>
                <a:cs typeface="PT Bold Heading" pitchFamily="2" charset="-78"/>
              </a:endParaRPr>
            </a:p>
            <a:p>
              <a:pPr lvl="0" algn="ctr" defTabSz="666750" rtl="1">
                <a:lnSpc>
                  <a:spcPct val="90000"/>
                </a:lnSpc>
                <a:spcBef>
                  <a:spcPct val="0"/>
                </a:spcBef>
                <a:spcAft>
                  <a:spcPct val="35000"/>
                </a:spcAft>
              </a:pPr>
              <a:r>
                <a:rPr lang="ar-SA" sz="1500" kern="1200" dirty="0" smtClean="0"/>
                <a:t> </a:t>
              </a:r>
              <a:endParaRPr lang="ar-SA" sz="1500" b="1" kern="1200" dirty="0">
                <a:cs typeface="PT Bold Heading" pitchFamily="2" charset="-78"/>
              </a:endParaRPr>
            </a:p>
          </p:txBody>
        </p:sp>
      </p:gr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285720" y="642894"/>
          <a:ext cx="8643998" cy="57865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مستطيل 9"/>
          <p:cNvSpPr/>
          <p:nvPr/>
        </p:nvSpPr>
        <p:spPr>
          <a:xfrm>
            <a:off x="3571868" y="4071942"/>
            <a:ext cx="5357818" cy="865922"/>
          </a:xfrm>
          <a:prstGeom prst="rect">
            <a:avLst/>
          </a:prstGeom>
          <a:scene3d>
            <a:camera prst="orthographicFront"/>
            <a:lightRig rig="flat" dir="t"/>
          </a:scene3d>
        </p:spPr>
        <p:style>
          <a:lnRef idx="1">
            <a:schemeClr val="dk1"/>
          </a:lnRef>
          <a:fillRef idx="2">
            <a:schemeClr val="dk1"/>
          </a:fillRef>
          <a:effectRef idx="1">
            <a:schemeClr val="dk1"/>
          </a:effectRef>
          <a:fontRef idx="minor">
            <a:schemeClr val="dk1"/>
          </a:fontRef>
        </p:style>
        <p:txBody>
          <a:bodyPr spcFirstLastPara="0" vert="horz" wrap="square" lIns="167640" tIns="167640" rIns="167640" bIns="167640" numCol="1" spcCol="1270" anchor="ctr" anchorCtr="0">
            <a:noAutofit/>
          </a:bodyPr>
          <a:lstStyle/>
          <a:p>
            <a:pPr lvl="0" defTabSz="1955800">
              <a:lnSpc>
                <a:spcPct val="90000"/>
              </a:lnSpc>
              <a:spcBef>
                <a:spcPct val="0"/>
              </a:spcBef>
              <a:spcAft>
                <a:spcPct val="35000"/>
              </a:spcAft>
            </a:pPr>
            <a:r>
              <a:rPr lang="ar-SA" sz="3200" b="1" dirty="0" smtClean="0">
                <a:solidFill>
                  <a:srgbClr val="002164"/>
                </a:solidFill>
              </a:rPr>
              <a:t>المهارات  الحركية في كتاب التاريخ</a:t>
            </a:r>
          </a:p>
        </p:txBody>
      </p:sp>
      <p:sp>
        <p:nvSpPr>
          <p:cNvPr id="13" name="مستطيل 12"/>
          <p:cNvSpPr/>
          <p:nvPr/>
        </p:nvSpPr>
        <p:spPr>
          <a:xfrm>
            <a:off x="3500430" y="2000240"/>
            <a:ext cx="5500694" cy="865922"/>
          </a:xfrm>
          <a:prstGeom prst="rect">
            <a:avLst/>
          </a:prstGeom>
          <a:scene3d>
            <a:camera prst="orthographicFront"/>
            <a:lightRig rig="flat" dir="t"/>
          </a:scene3d>
        </p:spPr>
        <p:style>
          <a:lnRef idx="1">
            <a:schemeClr val="dk1"/>
          </a:lnRef>
          <a:fillRef idx="2">
            <a:schemeClr val="dk1"/>
          </a:fillRef>
          <a:effectRef idx="1">
            <a:schemeClr val="dk1"/>
          </a:effectRef>
          <a:fontRef idx="minor">
            <a:schemeClr val="dk1"/>
          </a:fontRef>
        </p:style>
        <p:txBody>
          <a:bodyPr spcFirstLastPara="0" vert="horz" wrap="square" lIns="167640" tIns="167640" rIns="167640" bIns="167640" numCol="1" spcCol="1270" anchor="ctr" anchorCtr="0">
            <a:noAutofit/>
          </a:bodyPr>
          <a:lstStyle/>
          <a:p>
            <a:pPr lvl="0" defTabSz="1955800">
              <a:lnSpc>
                <a:spcPct val="90000"/>
              </a:lnSpc>
              <a:spcBef>
                <a:spcPct val="0"/>
              </a:spcBef>
              <a:spcAft>
                <a:spcPct val="35000"/>
              </a:spcAft>
            </a:pPr>
            <a:r>
              <a:rPr lang="ar-SA" sz="3200" b="1" dirty="0" smtClean="0">
                <a:solidFill>
                  <a:srgbClr val="002164"/>
                </a:solidFill>
              </a:rPr>
              <a:t>المهارات  الاجتماعية في كتاب التاريخ</a:t>
            </a:r>
          </a:p>
        </p:txBody>
      </p:sp>
      <p:sp>
        <p:nvSpPr>
          <p:cNvPr id="16" name="مستطيل 15"/>
          <p:cNvSpPr/>
          <p:nvPr/>
        </p:nvSpPr>
        <p:spPr>
          <a:xfrm>
            <a:off x="3786183" y="0"/>
            <a:ext cx="5357818" cy="865922"/>
          </a:xfrm>
          <a:prstGeom prst="rect">
            <a:avLst/>
          </a:prstGeom>
          <a:scene3d>
            <a:camera prst="orthographicFront"/>
            <a:lightRig rig="flat" dir="t"/>
          </a:scene3d>
        </p:spPr>
        <p:style>
          <a:lnRef idx="1">
            <a:schemeClr val="dk1"/>
          </a:lnRef>
          <a:fillRef idx="2">
            <a:schemeClr val="dk1"/>
          </a:fillRef>
          <a:effectRef idx="1">
            <a:schemeClr val="dk1"/>
          </a:effectRef>
          <a:fontRef idx="minor">
            <a:schemeClr val="dk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3200" b="1" dirty="0" smtClean="0">
                <a:solidFill>
                  <a:srgbClr val="002164"/>
                </a:solidFill>
              </a:rPr>
              <a:t>المهارات العقلية في كتاب التاريخ</a:t>
            </a:r>
          </a:p>
        </p:txBody>
      </p:sp>
    </p:spTree>
  </p:cSld>
  <p:clrMapOvr>
    <a:masterClrMapping/>
  </p:clrMapOvr>
  <p:transition>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428596" y="571480"/>
          <a:ext cx="8143932"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مجموعة 2"/>
          <p:cNvGrpSpPr/>
          <p:nvPr/>
        </p:nvGrpSpPr>
        <p:grpSpPr>
          <a:xfrm>
            <a:off x="1285852" y="3429000"/>
            <a:ext cx="2928958" cy="1643074"/>
            <a:chOff x="2988111" y="143038"/>
            <a:chExt cx="2019986" cy="1071549"/>
          </a:xfrm>
          <a:scene3d>
            <a:camera prst="orthographicFront"/>
            <a:lightRig rig="flat" dir="t"/>
          </a:scene3d>
        </p:grpSpPr>
        <p:sp>
          <p:nvSpPr>
            <p:cNvPr id="4" name="مستطيل مستدير الزوايا 3"/>
            <p:cNvSpPr/>
            <p:nvPr/>
          </p:nvSpPr>
          <p:spPr>
            <a:xfrm>
              <a:off x="2988111" y="214476"/>
              <a:ext cx="1921451" cy="1000111"/>
            </a:xfrm>
            <a:prstGeom prst="roundRect">
              <a:avLst/>
            </a:prstGeom>
            <a:gradFill>
              <a:gsLst>
                <a:gs pos="0">
                  <a:srgbClr val="00B0F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gradFill>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6" name="مستطيل 5"/>
            <p:cNvSpPr/>
            <p:nvPr/>
          </p:nvSpPr>
          <p:spPr>
            <a:xfrm>
              <a:off x="2988111" y="143038"/>
              <a:ext cx="2019986" cy="9024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endParaRPr lang="ar-SA" sz="3600" kern="1200" dirty="0" smtClean="0"/>
            </a:p>
            <a:p>
              <a:pPr lvl="0" algn="ctr" defTabSz="666750" rtl="1">
                <a:lnSpc>
                  <a:spcPct val="90000"/>
                </a:lnSpc>
                <a:spcBef>
                  <a:spcPct val="0"/>
                </a:spcBef>
                <a:spcAft>
                  <a:spcPct val="35000"/>
                </a:spcAft>
              </a:pPr>
              <a:r>
                <a:rPr lang="ar-SA" sz="3600" kern="1200" dirty="0" smtClean="0">
                  <a:solidFill>
                    <a:srgbClr val="FFFF00"/>
                  </a:solidFill>
                  <a:cs typeface="PT Bold Heading" pitchFamily="2" charset="-78"/>
                </a:rPr>
                <a:t>المحتوى الوجداني</a:t>
              </a:r>
            </a:p>
            <a:p>
              <a:pPr lvl="0" algn="ctr" defTabSz="666750" rtl="1">
                <a:lnSpc>
                  <a:spcPct val="90000"/>
                </a:lnSpc>
                <a:spcBef>
                  <a:spcPct val="0"/>
                </a:spcBef>
                <a:spcAft>
                  <a:spcPct val="35000"/>
                </a:spcAft>
              </a:pPr>
              <a:r>
                <a:rPr lang="ar-SA" sz="1500" kern="1200" dirty="0" smtClean="0"/>
                <a:t> </a:t>
              </a:r>
              <a:endParaRPr lang="ar-SA" sz="1500" b="1" kern="1200" dirty="0">
                <a:cs typeface="PT Bold Heading" pitchFamily="2" charset="-78"/>
              </a:endParaRPr>
            </a:p>
          </p:txBody>
        </p:sp>
      </p:gr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285720" y="1214422"/>
          <a:ext cx="8643998"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مجموعة 3"/>
          <p:cNvGrpSpPr/>
          <p:nvPr/>
        </p:nvGrpSpPr>
        <p:grpSpPr>
          <a:xfrm>
            <a:off x="1214414" y="142852"/>
            <a:ext cx="6572296" cy="928694"/>
            <a:chOff x="4352278" y="2777742"/>
            <a:chExt cx="2262854" cy="2124572"/>
          </a:xfrm>
          <a:solidFill>
            <a:srgbClr val="FFFF00"/>
          </a:solidFill>
          <a:scene3d>
            <a:camera prst="orthographicFront"/>
            <a:lightRig rig="flat" dir="t"/>
          </a:scene3d>
        </p:grpSpPr>
        <p:sp>
          <p:nvSpPr>
            <p:cNvPr id="8" name="مستطيل مستدير الزوايا 7"/>
            <p:cNvSpPr/>
            <p:nvPr/>
          </p:nvSpPr>
          <p:spPr>
            <a:xfrm>
              <a:off x="4352278" y="2941173"/>
              <a:ext cx="2262854" cy="1961141"/>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9" name="مستطيل 8"/>
            <p:cNvSpPr/>
            <p:nvPr/>
          </p:nvSpPr>
          <p:spPr>
            <a:xfrm>
              <a:off x="4426067" y="2777742"/>
              <a:ext cx="2119252" cy="1980968"/>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3200" b="1" dirty="0" smtClean="0">
                  <a:solidFill>
                    <a:srgbClr val="002164"/>
                  </a:solidFill>
                </a:rPr>
                <a:t>الاتجاهات في كتاب التاريخ</a:t>
              </a:r>
            </a:p>
          </p:txBody>
        </p:sp>
      </p:grpSp>
      <p:grpSp>
        <p:nvGrpSpPr>
          <p:cNvPr id="6" name="مجموعة 3"/>
          <p:cNvGrpSpPr/>
          <p:nvPr/>
        </p:nvGrpSpPr>
        <p:grpSpPr>
          <a:xfrm>
            <a:off x="1357290" y="3428999"/>
            <a:ext cx="6500858" cy="1071571"/>
            <a:chOff x="4253893" y="2450882"/>
            <a:chExt cx="2435027" cy="2451432"/>
          </a:xfrm>
          <a:solidFill>
            <a:srgbClr val="FFFF00"/>
          </a:solidFill>
          <a:scene3d>
            <a:camera prst="orthographicFront"/>
            <a:lightRig rig="flat" dir="t"/>
          </a:scene3d>
        </p:grpSpPr>
        <p:sp>
          <p:nvSpPr>
            <p:cNvPr id="7" name="مستطيل مستدير الزوايا 6"/>
            <p:cNvSpPr/>
            <p:nvPr/>
          </p:nvSpPr>
          <p:spPr>
            <a:xfrm>
              <a:off x="4352278" y="2450882"/>
              <a:ext cx="2262854" cy="2451432"/>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0" name="مستطيل 9"/>
            <p:cNvSpPr/>
            <p:nvPr/>
          </p:nvSpPr>
          <p:spPr>
            <a:xfrm>
              <a:off x="4253893" y="2777742"/>
              <a:ext cx="2435027" cy="1980969"/>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3200" b="1" dirty="0" smtClean="0">
                  <a:solidFill>
                    <a:srgbClr val="002164"/>
                  </a:solidFill>
                </a:rPr>
                <a:t>الميول في كتاب التاريخ</a:t>
              </a:r>
            </a:p>
          </p:txBody>
        </p:sp>
      </p:grpSp>
    </p:spTree>
  </p:cSld>
  <p:clrMapOvr>
    <a:masterClrMapping/>
  </p:clrMapOvr>
  <p:transition>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285720" y="1214422"/>
          <a:ext cx="8643998"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مجموعة 3"/>
          <p:cNvGrpSpPr/>
          <p:nvPr/>
        </p:nvGrpSpPr>
        <p:grpSpPr>
          <a:xfrm>
            <a:off x="1214414" y="142852"/>
            <a:ext cx="6572296" cy="928694"/>
            <a:chOff x="4352278" y="2777742"/>
            <a:chExt cx="2262854" cy="2124572"/>
          </a:xfrm>
          <a:solidFill>
            <a:srgbClr val="FFFF00"/>
          </a:solidFill>
          <a:scene3d>
            <a:camera prst="orthographicFront"/>
            <a:lightRig rig="flat" dir="t"/>
          </a:scene3d>
        </p:grpSpPr>
        <p:sp>
          <p:nvSpPr>
            <p:cNvPr id="8" name="مستطيل مستدير الزوايا 7"/>
            <p:cNvSpPr/>
            <p:nvPr/>
          </p:nvSpPr>
          <p:spPr>
            <a:xfrm>
              <a:off x="4352278" y="2941173"/>
              <a:ext cx="2262854" cy="1961141"/>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9" name="مستطيل 8"/>
            <p:cNvSpPr/>
            <p:nvPr/>
          </p:nvSpPr>
          <p:spPr>
            <a:xfrm>
              <a:off x="4426067" y="2777742"/>
              <a:ext cx="2119252" cy="1980968"/>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3200" b="1" dirty="0" smtClean="0">
                  <a:solidFill>
                    <a:srgbClr val="002164"/>
                  </a:solidFill>
                </a:rPr>
                <a:t>القيم في كتاب التاريخ</a:t>
              </a:r>
            </a:p>
          </p:txBody>
        </p:sp>
      </p:grpSp>
    </p:spTree>
  </p:cSld>
  <p:clrMapOvr>
    <a:masterClrMapping/>
  </p:clrMapOvr>
  <p:transition>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rot="10800000" flipV="1">
            <a:off x="0" y="-984884"/>
            <a:ext cx="9144000" cy="79098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tabLst>
                <a:tab pos="809625" algn="l"/>
              </a:tabLst>
            </a:pPr>
            <a:endParaRPr lang="ar-SA" sz="3200" b="1" dirty="0" smtClean="0">
              <a:solidFill>
                <a:schemeClr val="bg1"/>
              </a:solidFill>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endParaRPr lang="ar-SA" sz="3200" b="1" dirty="0" smtClean="0">
              <a:solidFill>
                <a:schemeClr val="bg1"/>
              </a:solidFill>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endParaRPr lang="ar-SA" sz="3200" b="1" dirty="0" smtClean="0">
              <a:solidFill>
                <a:schemeClr val="bg1"/>
              </a:solidFill>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r>
              <a:rPr lang="ar-SA" sz="3200" b="1" dirty="0" smtClean="0">
                <a:solidFill>
                  <a:schemeClr val="bg1"/>
                </a:solidFill>
                <a:latin typeface="Traditional Arabic" pitchFamily="18" charset="-78"/>
                <a:ea typeface="Times New Roman" pitchFamily="18" charset="0"/>
                <a:cs typeface="Traditional Arabic" pitchFamily="18" charset="-78"/>
              </a:rPr>
              <a:t>مثال:</a:t>
            </a:r>
          </a:p>
          <a:p>
            <a:pPr lvl="0" algn="justLow" fontAlgn="base">
              <a:spcBef>
                <a:spcPct val="0"/>
              </a:spcBef>
              <a:spcAft>
                <a:spcPct val="0"/>
              </a:spcAft>
              <a:tabLst>
                <a:tab pos="809625" algn="l"/>
              </a:tabLst>
            </a:pPr>
            <a:r>
              <a:rPr lang="ar-SA" sz="3200" b="1" dirty="0" smtClean="0">
                <a:solidFill>
                  <a:schemeClr val="bg1"/>
                </a:solidFill>
                <a:latin typeface="Traditional Arabic" pitchFamily="18" charset="-78"/>
                <a:ea typeface="Times New Roman" pitchFamily="18" charset="0"/>
                <a:cs typeface="Traditional Arabic" pitchFamily="18" charset="-78"/>
              </a:rPr>
              <a:t>لم يكتف نابليون بونابرت باحتلال مصر ، بل زحف بجيشه </a:t>
            </a:r>
            <a:r>
              <a:rPr lang="ar-SA" sz="3200" b="1" dirty="0" err="1" smtClean="0">
                <a:solidFill>
                  <a:schemeClr val="bg1"/>
                </a:solidFill>
                <a:latin typeface="Traditional Arabic" pitchFamily="18" charset="-78"/>
                <a:ea typeface="Times New Roman" pitchFamily="18" charset="0"/>
                <a:cs typeface="Traditional Arabic" pitchFamily="18" charset="-78"/>
              </a:rPr>
              <a:t>الى</a:t>
            </a:r>
            <a:r>
              <a:rPr lang="ar-SA" sz="3200" b="1" dirty="0" smtClean="0">
                <a:solidFill>
                  <a:schemeClr val="bg1"/>
                </a:solidFill>
                <a:latin typeface="Traditional Arabic" pitchFamily="18" charset="-78"/>
                <a:ea typeface="Times New Roman" pitchFamily="18" charset="0"/>
                <a:cs typeface="Traditional Arabic" pitchFamily="18" charset="-78"/>
              </a:rPr>
              <a:t> فلسطين ، ولكن شعبنا العربي هناك قاومه كما قاوم </a:t>
            </a:r>
            <a:r>
              <a:rPr lang="ar-SA" sz="3200" b="1" dirty="0" err="1" smtClean="0">
                <a:solidFill>
                  <a:schemeClr val="bg1"/>
                </a:solidFill>
                <a:latin typeface="Traditional Arabic" pitchFamily="18" charset="-78"/>
                <a:ea typeface="Times New Roman" pitchFamily="18" charset="0"/>
                <a:cs typeface="Traditional Arabic" pitchFamily="18" charset="-78"/>
              </a:rPr>
              <a:t>اجدادنا</a:t>
            </a:r>
            <a:r>
              <a:rPr lang="ar-SA" sz="3200" b="1" dirty="0" smtClean="0">
                <a:solidFill>
                  <a:schemeClr val="bg1"/>
                </a:solidFill>
                <a:latin typeface="Traditional Arabic" pitchFamily="18" charset="-78"/>
                <a:ea typeface="Times New Roman" pitchFamily="18" charset="0"/>
                <a:cs typeface="Traditional Arabic" pitchFamily="18" charset="-78"/>
              </a:rPr>
              <a:t> العرب الفرنجة </a:t>
            </a:r>
            <a:r>
              <a:rPr lang="ar-SA" sz="3200" b="1" dirty="0" err="1" smtClean="0">
                <a:solidFill>
                  <a:schemeClr val="bg1"/>
                </a:solidFill>
                <a:latin typeface="Traditional Arabic" pitchFamily="18" charset="-78"/>
                <a:ea typeface="Times New Roman" pitchFamily="18" charset="0"/>
                <a:cs typeface="Traditional Arabic" pitchFamily="18" charset="-78"/>
              </a:rPr>
              <a:t>الاوربيين</a:t>
            </a:r>
            <a:r>
              <a:rPr lang="ar-SA" sz="3200" b="1" dirty="0" smtClean="0">
                <a:solidFill>
                  <a:schemeClr val="bg1"/>
                </a:solidFill>
                <a:latin typeface="Traditional Arabic" pitchFamily="18" charset="-78"/>
                <a:ea typeface="Times New Roman" pitchFamily="18" charset="0"/>
                <a:cs typeface="Traditional Arabic" pitchFamily="18" charset="-78"/>
              </a:rPr>
              <a:t> من قبل ، وكما يقاوم العرب اليوم الصهاينة ولهذا انتهت جميع محاولات (بونابرت) لاحتلال مدينة عكا بالفشل ، وذلك لما لاقاه من مقاومة شديدة من </a:t>
            </a:r>
            <a:r>
              <a:rPr lang="ar-SA" sz="3200" b="1" dirty="0" err="1" smtClean="0">
                <a:solidFill>
                  <a:schemeClr val="bg1"/>
                </a:solidFill>
                <a:latin typeface="Traditional Arabic" pitchFamily="18" charset="-78"/>
                <a:ea typeface="Times New Roman" pitchFamily="18" charset="0"/>
                <a:cs typeface="Traditional Arabic" pitchFamily="18" charset="-78"/>
              </a:rPr>
              <a:t>اهلها</a:t>
            </a:r>
            <a:r>
              <a:rPr lang="ar-SA" sz="3200" b="1" dirty="0" smtClean="0">
                <a:solidFill>
                  <a:schemeClr val="bg1"/>
                </a:solidFill>
                <a:latin typeface="Traditional Arabic" pitchFamily="18" charset="-78"/>
                <a:ea typeface="Times New Roman" pitchFamily="18" charset="0"/>
                <a:cs typeface="Traditional Arabic" pitchFamily="18" charset="-78"/>
              </a:rPr>
              <a:t> ، فاضطر </a:t>
            </a:r>
            <a:r>
              <a:rPr lang="ar-SA" sz="3200" b="1" dirty="0" err="1" smtClean="0">
                <a:solidFill>
                  <a:schemeClr val="bg1"/>
                </a:solidFill>
                <a:latin typeface="Traditional Arabic" pitchFamily="18" charset="-78"/>
                <a:ea typeface="Times New Roman" pitchFamily="18" charset="0"/>
                <a:cs typeface="Traditional Arabic" pitchFamily="18" charset="-78"/>
              </a:rPr>
              <a:t>الى</a:t>
            </a:r>
            <a:r>
              <a:rPr lang="ar-SA" sz="3200" b="1" dirty="0" smtClean="0">
                <a:solidFill>
                  <a:schemeClr val="bg1"/>
                </a:solidFill>
                <a:latin typeface="Traditional Arabic" pitchFamily="18" charset="-78"/>
                <a:ea typeface="Times New Roman" pitchFamily="18" charset="0"/>
                <a:cs typeface="Traditional Arabic" pitchFamily="18" charset="-78"/>
              </a:rPr>
              <a:t> الانسحاب والعودة </a:t>
            </a:r>
            <a:r>
              <a:rPr lang="ar-SA" sz="3200" b="1" dirty="0" err="1" smtClean="0">
                <a:solidFill>
                  <a:schemeClr val="bg1"/>
                </a:solidFill>
                <a:latin typeface="Traditional Arabic" pitchFamily="18" charset="-78"/>
                <a:ea typeface="Times New Roman" pitchFamily="18" charset="0"/>
                <a:cs typeface="Traditional Arabic" pitchFamily="18" charset="-78"/>
              </a:rPr>
              <a:t>الى</a:t>
            </a:r>
            <a:r>
              <a:rPr lang="ar-SA" sz="3200" b="1" dirty="0" smtClean="0">
                <a:solidFill>
                  <a:schemeClr val="bg1"/>
                </a:solidFill>
                <a:latin typeface="Traditional Arabic" pitchFamily="18" charset="-78"/>
                <a:ea typeface="Times New Roman" pitchFamily="18" charset="0"/>
                <a:cs typeface="Traditional Arabic" pitchFamily="18" charset="-78"/>
              </a:rPr>
              <a:t> مصر .</a:t>
            </a:r>
          </a:p>
          <a:p>
            <a:pPr lvl="0" algn="justLow" fontAlgn="base">
              <a:spcBef>
                <a:spcPct val="0"/>
              </a:spcBef>
              <a:spcAft>
                <a:spcPct val="0"/>
              </a:spcAft>
              <a:tabLst>
                <a:tab pos="809625" algn="l"/>
              </a:tabLst>
            </a:pPr>
            <a:endParaRPr lang="ar-SA" sz="3200" b="1" dirty="0" smtClean="0">
              <a:solidFill>
                <a:schemeClr val="bg1"/>
              </a:solidFill>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r>
              <a:rPr lang="ar-SA" sz="4400" b="1" dirty="0" smtClean="0">
                <a:solidFill>
                  <a:schemeClr val="bg1"/>
                </a:solidFill>
                <a:latin typeface="Traditional Arabic" pitchFamily="18" charset="-78"/>
                <a:ea typeface="Times New Roman" pitchFamily="18" charset="0"/>
                <a:cs typeface="Traditional Arabic" pitchFamily="18" charset="-78"/>
              </a:rPr>
              <a:t>القيم </a:t>
            </a:r>
          </a:p>
          <a:p>
            <a:pPr lvl="0" algn="justLow" fontAlgn="base">
              <a:spcBef>
                <a:spcPct val="0"/>
              </a:spcBef>
              <a:spcAft>
                <a:spcPct val="0"/>
              </a:spcAft>
              <a:tabLst>
                <a:tab pos="809625" algn="l"/>
              </a:tabLst>
            </a:pPr>
            <a:r>
              <a:rPr lang="ar-SA" sz="2800" dirty="0" smtClean="0">
                <a:solidFill>
                  <a:srgbClr val="FFFF00"/>
                </a:solidFill>
              </a:rPr>
              <a:t>التصدي </a:t>
            </a:r>
            <a:r>
              <a:rPr lang="ar-SA" sz="2800" dirty="0" err="1" smtClean="0">
                <a:solidFill>
                  <a:srgbClr val="FFFF00"/>
                </a:solidFill>
              </a:rPr>
              <a:t>للاطماع</a:t>
            </a:r>
            <a:r>
              <a:rPr lang="ar-SA" sz="2800" dirty="0" smtClean="0">
                <a:solidFill>
                  <a:srgbClr val="FFFF00"/>
                </a:solidFill>
              </a:rPr>
              <a:t> </a:t>
            </a:r>
            <a:r>
              <a:rPr lang="ar-SA" sz="2800" dirty="0" err="1" smtClean="0">
                <a:solidFill>
                  <a:srgbClr val="FFFF00"/>
                </a:solidFill>
              </a:rPr>
              <a:t>الاجنبية</a:t>
            </a:r>
            <a:r>
              <a:rPr lang="ar-SA" sz="2800" dirty="0" smtClean="0">
                <a:solidFill>
                  <a:srgbClr val="FFFF00"/>
                </a:solidFill>
              </a:rPr>
              <a:t> </a:t>
            </a:r>
          </a:p>
          <a:p>
            <a:pPr lvl="0"/>
            <a:r>
              <a:rPr lang="ar-SA" sz="2800" dirty="0" smtClean="0">
                <a:solidFill>
                  <a:srgbClr val="FFFF00"/>
                </a:solidFill>
              </a:rPr>
              <a:t>الاعتزاز بالحضارة والتاريخ العربي </a:t>
            </a:r>
          </a:p>
          <a:p>
            <a:pPr lvl="0"/>
            <a:r>
              <a:rPr lang="ar-SA" sz="2800" dirty="0" smtClean="0">
                <a:solidFill>
                  <a:srgbClr val="FFFF00"/>
                </a:solidFill>
              </a:rPr>
              <a:t>التصدي </a:t>
            </a:r>
            <a:r>
              <a:rPr lang="ar-SA" sz="2800" dirty="0" err="1" smtClean="0">
                <a:solidFill>
                  <a:srgbClr val="FFFF00"/>
                </a:solidFill>
              </a:rPr>
              <a:t>للاطماع</a:t>
            </a:r>
            <a:r>
              <a:rPr lang="ar-SA" sz="2800" dirty="0" smtClean="0">
                <a:solidFill>
                  <a:srgbClr val="FFFF00"/>
                </a:solidFill>
              </a:rPr>
              <a:t> </a:t>
            </a:r>
            <a:r>
              <a:rPr lang="ar-SA" sz="2800" dirty="0" err="1" smtClean="0">
                <a:solidFill>
                  <a:srgbClr val="FFFF00"/>
                </a:solidFill>
              </a:rPr>
              <a:t>الاجنبية</a:t>
            </a:r>
            <a:endParaRPr lang="ar-SA" sz="2800" dirty="0" smtClean="0">
              <a:solidFill>
                <a:srgbClr val="FFFF00"/>
              </a:solidFill>
            </a:endParaRPr>
          </a:p>
          <a:p>
            <a:pPr lvl="0"/>
            <a:r>
              <a:rPr lang="ar-SA" sz="2800" dirty="0" smtClean="0">
                <a:solidFill>
                  <a:srgbClr val="FFFF00"/>
                </a:solidFill>
              </a:rPr>
              <a:t>التصدي </a:t>
            </a:r>
            <a:r>
              <a:rPr lang="ar-SA" sz="2800" dirty="0" err="1" smtClean="0">
                <a:solidFill>
                  <a:srgbClr val="FFFF00"/>
                </a:solidFill>
              </a:rPr>
              <a:t>للاطماع</a:t>
            </a:r>
            <a:r>
              <a:rPr lang="ar-SA" sz="2800" dirty="0" smtClean="0">
                <a:solidFill>
                  <a:srgbClr val="FFFF00"/>
                </a:solidFill>
              </a:rPr>
              <a:t> </a:t>
            </a:r>
            <a:r>
              <a:rPr lang="ar-SA" sz="2800" dirty="0" err="1" smtClean="0">
                <a:solidFill>
                  <a:srgbClr val="FFFF00"/>
                </a:solidFill>
              </a:rPr>
              <a:t>الاجنبية</a:t>
            </a:r>
            <a:endParaRPr lang="ar-SA" sz="2800" dirty="0" smtClean="0">
              <a:solidFill>
                <a:srgbClr val="FFFF00"/>
              </a:solidFill>
            </a:endParaRPr>
          </a:p>
          <a:p>
            <a:pPr lvl="0" algn="justLow" fontAlgn="base">
              <a:spcBef>
                <a:spcPct val="0"/>
              </a:spcBef>
              <a:spcAft>
                <a:spcPct val="0"/>
              </a:spcAft>
              <a:tabLst>
                <a:tab pos="809625" algn="l"/>
              </a:tabLst>
            </a:pPr>
            <a:endParaRPr kumimoji="0" lang="ar-SA" sz="3200" b="0"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grpSp>
        <p:nvGrpSpPr>
          <p:cNvPr id="3" name="Group 48"/>
          <p:cNvGrpSpPr>
            <a:grpSpLocks/>
          </p:cNvGrpSpPr>
          <p:nvPr/>
        </p:nvGrpSpPr>
        <p:grpSpPr bwMode="auto">
          <a:xfrm>
            <a:off x="357158" y="285728"/>
            <a:ext cx="381000" cy="381000"/>
            <a:chOff x="2078" y="1680"/>
            <a:chExt cx="1615" cy="1615"/>
          </a:xfrm>
        </p:grpSpPr>
        <p:sp>
          <p:nvSpPr>
            <p:cNvPr id="54" name="Oval 4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5" name="Oval 5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6" name="Oval 51"/>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7" name="Oval 52"/>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8" name="Oval 53"/>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9" name="Oval 54"/>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4" name="Group 55"/>
          <p:cNvGrpSpPr>
            <a:grpSpLocks/>
          </p:cNvGrpSpPr>
          <p:nvPr/>
        </p:nvGrpSpPr>
        <p:grpSpPr bwMode="auto">
          <a:xfrm>
            <a:off x="428596" y="6215082"/>
            <a:ext cx="381000" cy="381000"/>
            <a:chOff x="2078" y="1680"/>
            <a:chExt cx="1615" cy="1615"/>
          </a:xfrm>
        </p:grpSpPr>
        <p:sp>
          <p:nvSpPr>
            <p:cNvPr id="61" name="Oval 5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2" name="Oval 5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3" name="Oval 58"/>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4" name="Oval 59"/>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5" name="Oval 60"/>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6" name="Oval 61"/>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5" name="Group 62"/>
          <p:cNvGrpSpPr>
            <a:grpSpLocks/>
          </p:cNvGrpSpPr>
          <p:nvPr/>
        </p:nvGrpSpPr>
        <p:grpSpPr bwMode="auto">
          <a:xfrm>
            <a:off x="357158" y="2428868"/>
            <a:ext cx="381000" cy="381000"/>
            <a:chOff x="2078" y="1680"/>
            <a:chExt cx="1615" cy="1615"/>
          </a:xfrm>
        </p:grpSpPr>
        <p:sp>
          <p:nvSpPr>
            <p:cNvPr id="68" name="Oval 6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9" name="Oval 6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0" name="Oval 65"/>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1" name="Oval 66"/>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2" name="Oval 67"/>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3" name="Oval 68"/>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7" name="Group 76"/>
          <p:cNvGrpSpPr>
            <a:grpSpLocks/>
          </p:cNvGrpSpPr>
          <p:nvPr/>
        </p:nvGrpSpPr>
        <p:grpSpPr bwMode="auto">
          <a:xfrm>
            <a:off x="428596" y="4429132"/>
            <a:ext cx="355600" cy="381000"/>
            <a:chOff x="2078" y="1680"/>
            <a:chExt cx="1615" cy="1615"/>
          </a:xfrm>
        </p:grpSpPr>
        <p:sp>
          <p:nvSpPr>
            <p:cNvPr id="82" name="Oval 77"/>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3" name="Oval 78"/>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4" name="Oval 79"/>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5" name="Oval 80"/>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6" name="Oval 81"/>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7" name="Oval 82"/>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sp>
        <p:nvSpPr>
          <p:cNvPr id="37" name="AutoShape 47"/>
          <p:cNvSpPr>
            <a:spLocks noChangeArrowheads="1"/>
          </p:cNvSpPr>
          <p:nvPr/>
        </p:nvSpPr>
        <p:spPr bwMode="gray">
          <a:xfrm>
            <a:off x="0" y="0"/>
            <a:ext cx="9144000" cy="6858000"/>
          </a:xfrm>
          <a:prstGeom prst="roundRect">
            <a:avLst>
              <a:gd name="adj" fmla="val 50000"/>
            </a:avLst>
          </a:prstGeom>
          <a:solidFill>
            <a:srgbClr val="002060"/>
          </a:solidFill>
          <a:ln w="28575" algn="ctr">
            <a:solidFill>
              <a:srgbClr val="B2B2B2"/>
            </a:solidFill>
            <a:round/>
            <a:headEnd/>
            <a:tailEnd/>
          </a:ln>
          <a:effectLst/>
        </p:spPr>
        <p:txBody>
          <a:bodyPr wrap="none" anchor="ctr"/>
          <a:lstStyle/>
          <a:p>
            <a:pPr algn="ctr"/>
            <a:endParaRPr lang="ar-SA" sz="3200" b="1" dirty="0" smtClean="0">
              <a:solidFill>
                <a:srgbClr val="FFFF00"/>
              </a:solidFill>
              <a:cs typeface="PT Bold Heading" pitchFamily="2" charset="-78"/>
            </a:endParaRPr>
          </a:p>
        </p:txBody>
      </p:sp>
      <p:sp>
        <p:nvSpPr>
          <p:cNvPr id="38" name="مستطيل 37"/>
          <p:cNvSpPr/>
          <p:nvPr/>
        </p:nvSpPr>
        <p:spPr>
          <a:xfrm>
            <a:off x="642910" y="785794"/>
            <a:ext cx="8001056" cy="6247864"/>
          </a:xfrm>
          <a:prstGeom prst="rect">
            <a:avLst/>
          </a:prstGeom>
        </p:spPr>
        <p:txBody>
          <a:bodyPr wrap="square">
            <a:spAutoFit/>
          </a:bodyPr>
          <a:lstStyle/>
          <a:p>
            <a:pPr algn="ctr"/>
            <a:r>
              <a:rPr lang="ar-SA" sz="3000" dirty="0" smtClean="0">
                <a:solidFill>
                  <a:srgbClr val="FFFF00"/>
                </a:solidFill>
                <a:cs typeface="PT Bold Heading" pitchFamily="2" charset="-78"/>
              </a:rPr>
              <a:t>    استطاع الجيش العربي في العصر الأموي </a:t>
            </a:r>
            <a:r>
              <a:rPr lang="ar-SA" sz="3000" dirty="0" err="1" smtClean="0">
                <a:solidFill>
                  <a:srgbClr val="FFFF00"/>
                </a:solidFill>
                <a:cs typeface="PT Bold Heading" pitchFamily="2" charset="-78"/>
              </a:rPr>
              <a:t>ان</a:t>
            </a:r>
            <a:r>
              <a:rPr lang="ar-SA" sz="3000" dirty="0" smtClean="0">
                <a:solidFill>
                  <a:srgbClr val="FFFF00"/>
                </a:solidFill>
                <a:cs typeface="PT Bold Heading" pitchFamily="2" charset="-78"/>
              </a:rPr>
              <a:t> يكمل تحرير أقطار المغرب العربي من سيطرة الروم ، قام بهذه المهمة القائدان العربيان عقبة بن نافع وموسى بن نصير فتحققت بذلك لأول مرة وحدة وطننا العربي ، </a:t>
            </a:r>
            <a:r>
              <a:rPr lang="ar-SA" sz="3000" dirty="0" err="1" smtClean="0">
                <a:solidFill>
                  <a:srgbClr val="FFFF00"/>
                </a:solidFill>
                <a:cs typeface="PT Bold Heading" pitchFamily="2" charset="-78"/>
              </a:rPr>
              <a:t>واصبحت</a:t>
            </a:r>
            <a:r>
              <a:rPr lang="ar-SA" sz="3000" dirty="0" smtClean="0">
                <a:solidFill>
                  <a:srgbClr val="FFFF00"/>
                </a:solidFill>
                <a:cs typeface="PT Bold Heading" pitchFamily="2" charset="-78"/>
              </a:rPr>
              <a:t> حدود الدولة العربية الإسلامية تمتد من الخليج العربي </a:t>
            </a:r>
            <a:r>
              <a:rPr lang="ar-SA" sz="3000" dirty="0" err="1" smtClean="0">
                <a:solidFill>
                  <a:srgbClr val="FFFF00"/>
                </a:solidFill>
                <a:cs typeface="PT Bold Heading" pitchFamily="2" charset="-78"/>
              </a:rPr>
              <a:t>الى</a:t>
            </a:r>
            <a:r>
              <a:rPr lang="ar-SA" sz="3000" dirty="0" smtClean="0">
                <a:solidFill>
                  <a:srgbClr val="FFFF00"/>
                </a:solidFill>
                <a:cs typeface="PT Bold Heading" pitchFamily="2" charset="-78"/>
              </a:rPr>
              <a:t> المحيط الأطلسي .</a:t>
            </a:r>
          </a:p>
          <a:p>
            <a:endParaRPr lang="ar-SA" sz="3000" dirty="0" smtClean="0">
              <a:solidFill>
                <a:srgbClr val="FFFF00"/>
              </a:solidFill>
              <a:cs typeface="PT Bold Heading" pitchFamily="2" charset="-78"/>
            </a:endParaRPr>
          </a:p>
          <a:p>
            <a:pPr algn="ctr"/>
            <a:r>
              <a:rPr lang="ar-SA" sz="3200" dirty="0" smtClean="0">
                <a:solidFill>
                  <a:schemeClr val="bg1"/>
                </a:solidFill>
              </a:rPr>
              <a:t>التحرر والاستقلال</a:t>
            </a:r>
            <a:endParaRPr lang="en-US" sz="3200" dirty="0" smtClean="0">
              <a:solidFill>
                <a:schemeClr val="bg1"/>
              </a:solidFill>
            </a:endParaRPr>
          </a:p>
          <a:p>
            <a:pPr algn="ctr"/>
            <a:r>
              <a:rPr lang="ar-SA" sz="3200" dirty="0" smtClean="0">
                <a:solidFill>
                  <a:schemeClr val="bg1"/>
                </a:solidFill>
              </a:rPr>
              <a:t>الاعتزاز بدور القادة العرب</a:t>
            </a:r>
            <a:endParaRPr lang="en-US" sz="3200" dirty="0" smtClean="0">
              <a:solidFill>
                <a:schemeClr val="bg1"/>
              </a:solidFill>
            </a:endParaRPr>
          </a:p>
          <a:p>
            <a:pPr algn="ctr"/>
            <a:r>
              <a:rPr lang="ar-SA" sz="3200" dirty="0" smtClean="0">
                <a:solidFill>
                  <a:schemeClr val="bg1"/>
                </a:solidFill>
              </a:rPr>
              <a:t>الاعتزاز بدور القادة العرب</a:t>
            </a:r>
            <a:endParaRPr lang="en-US" sz="3200" dirty="0" smtClean="0">
              <a:solidFill>
                <a:schemeClr val="bg1"/>
              </a:solidFill>
            </a:endParaRPr>
          </a:p>
          <a:p>
            <a:pPr algn="ctr"/>
            <a:r>
              <a:rPr lang="ar-IQ" sz="3200" dirty="0" smtClean="0">
                <a:solidFill>
                  <a:schemeClr val="bg1"/>
                </a:solidFill>
              </a:rPr>
              <a:t>الوحدة العربية</a:t>
            </a:r>
            <a:endParaRPr lang="en-US" sz="3200" dirty="0" smtClean="0">
              <a:solidFill>
                <a:schemeClr val="bg1"/>
              </a:solidFill>
            </a:endParaRPr>
          </a:p>
          <a:p>
            <a:pPr algn="ctr"/>
            <a:r>
              <a:rPr lang="ar-IQ" sz="3200" dirty="0" smtClean="0">
                <a:solidFill>
                  <a:schemeClr val="bg1"/>
                </a:solidFill>
              </a:rPr>
              <a:t>الاعتزاز بالحضارة والتاريخ  العربي</a:t>
            </a:r>
            <a:endParaRPr lang="en-US" sz="3200" dirty="0" smtClean="0">
              <a:solidFill>
                <a:schemeClr val="bg1"/>
              </a:solidFill>
            </a:endParaRPr>
          </a:p>
          <a:p>
            <a:endParaRPr lang="ar-SA" sz="3000" dirty="0">
              <a:solidFill>
                <a:srgbClr val="FFFF00"/>
              </a:solidFill>
              <a:cs typeface="PT Bold Heading" pitchFamily="2" charset="-78"/>
            </a:endParaRPr>
          </a:p>
        </p:txBody>
      </p:sp>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9144000"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lang="ar-SA" sz="2800" dirty="0" smtClean="0">
              <a:solidFill>
                <a:srgbClr val="FFFF00"/>
              </a:solidFill>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endParaRPr lang="ar-SA" sz="3600" b="1" dirty="0" smtClean="0">
              <a:solidFill>
                <a:srgbClr val="FFFF00"/>
              </a:solidFill>
            </a:endParaRPr>
          </a:p>
          <a:p>
            <a:pPr lvl="0" algn="justLow" fontAlgn="base">
              <a:spcBef>
                <a:spcPct val="0"/>
              </a:spcBef>
              <a:spcAft>
                <a:spcPct val="0"/>
              </a:spcAft>
              <a:tabLst>
                <a:tab pos="809625" algn="l"/>
              </a:tabLst>
            </a:pPr>
            <a:endParaRPr lang="ar-SA" sz="3600" b="1" dirty="0" smtClean="0">
              <a:solidFill>
                <a:srgbClr val="FFFF00"/>
              </a:solidFill>
              <a:latin typeface="Traditional Arabic" pitchFamily="18" charset="-78"/>
              <a:cs typeface="Traditional Arabic" pitchFamily="18" charset="-78"/>
            </a:endParaRPr>
          </a:p>
          <a:p>
            <a:pPr lvl="0" algn="justLow" fontAlgn="base">
              <a:spcBef>
                <a:spcPct val="0"/>
              </a:spcBef>
              <a:spcAft>
                <a:spcPct val="0"/>
              </a:spcAft>
              <a:tabLst>
                <a:tab pos="809625" algn="l"/>
              </a:tabLst>
            </a:pPr>
            <a:endParaRPr lang="ar-SA" sz="2800" b="1" dirty="0" smtClean="0">
              <a:solidFill>
                <a:srgbClr val="FFFF00"/>
              </a:solidFill>
              <a:latin typeface="Traditional Arabic" pitchFamily="18" charset="-78"/>
              <a:ea typeface="Times New Roman" pitchFamily="18" charset="0"/>
              <a:cs typeface="Traditional Arabic" pitchFamily="18" charset="-78"/>
            </a:endParaRPr>
          </a:p>
        </p:txBody>
      </p:sp>
      <p:grpSp>
        <p:nvGrpSpPr>
          <p:cNvPr id="2" name="مجموعة 3"/>
          <p:cNvGrpSpPr/>
          <p:nvPr/>
        </p:nvGrpSpPr>
        <p:grpSpPr>
          <a:xfrm>
            <a:off x="857224" y="214291"/>
            <a:ext cx="7215238" cy="2071701"/>
            <a:chOff x="4329874" y="583720"/>
            <a:chExt cx="2262854" cy="2684937"/>
          </a:xfrm>
          <a:solidFill>
            <a:srgbClr val="7030A0"/>
          </a:solidFill>
          <a:scene3d>
            <a:camera prst="orthographicFront"/>
            <a:lightRig rig="flat" dir="t"/>
          </a:scene3d>
        </p:grpSpPr>
        <p:sp>
          <p:nvSpPr>
            <p:cNvPr id="5" name="مستطيل مستدير الزوايا 4"/>
            <p:cNvSpPr/>
            <p:nvPr/>
          </p:nvSpPr>
          <p:spPr>
            <a:xfrm>
              <a:off x="4329874" y="583720"/>
              <a:ext cx="2262854" cy="2407186"/>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6" name="مستطيل 5"/>
            <p:cNvSpPr/>
            <p:nvPr/>
          </p:nvSpPr>
          <p:spPr>
            <a:xfrm>
              <a:off x="4419491" y="869471"/>
              <a:ext cx="2119252" cy="2399186"/>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4800" b="1" dirty="0" smtClean="0">
                  <a:solidFill>
                    <a:srgbClr val="FFFF00"/>
                  </a:solidFill>
                </a:rPr>
                <a:t>ما علاقة محتوى المنهج بعناصر المنهج الأخرى ؟</a:t>
              </a:r>
              <a:endParaRPr lang="ar-SA" sz="4800" b="1" kern="1200" dirty="0">
                <a:solidFill>
                  <a:srgbClr val="FFFF00"/>
                </a:solidFill>
              </a:endParaRPr>
            </a:p>
          </p:txBody>
        </p:sp>
      </p:grpSp>
    </p:spTree>
  </p:cSld>
  <p:clrMapOvr>
    <a:masterClrMapping/>
  </p:clrMapOvr>
  <p:transition>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928670"/>
            <a:ext cx="8715436" cy="5786478"/>
          </a:xfrm>
          <a:solidFill>
            <a:srgbClr val="7030A0"/>
          </a:solidFill>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مستطيل 3"/>
          <p:cNvSpPr/>
          <p:nvPr/>
        </p:nvSpPr>
        <p:spPr>
          <a:xfrm>
            <a:off x="0" y="142852"/>
            <a:ext cx="9144000" cy="646331"/>
          </a:xfrm>
          <a:prstGeom prst="rect">
            <a:avLst/>
          </a:prstGeom>
          <a:solidFill>
            <a:schemeClr val="accent2">
              <a:lumMod val="60000"/>
              <a:lumOff val="40000"/>
            </a:schemeClr>
          </a:solidFill>
        </p:spPr>
        <p:txBody>
          <a:bodyPr wrap="square" lIns="91440" tIns="45720" rIns="91440" bIns="45720">
            <a:spAutoFit/>
          </a:bodyPr>
          <a:lstStyle/>
          <a:p>
            <a:pPr algn="ctr"/>
            <a:r>
              <a:rPr lang="ar-SA" sz="3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تنظيم المحتوى :</a:t>
            </a:r>
          </a:p>
        </p:txBody>
      </p:sp>
      <p:graphicFrame>
        <p:nvGraphicFramePr>
          <p:cNvPr id="5" name="رسم تخطيطي 4"/>
          <p:cNvGraphicFramePr/>
          <p:nvPr/>
        </p:nvGraphicFramePr>
        <p:xfrm>
          <a:off x="785786" y="1714488"/>
          <a:ext cx="7358114" cy="463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pic>
        <p:nvPicPr>
          <p:cNvPr id="3" name="صورة 2" descr="مل.jpg"/>
          <p:cNvPicPr>
            <a:picLocks noChangeAspect="1"/>
          </p:cNvPicPr>
          <p:nvPr/>
        </p:nvPicPr>
        <p:blipFill>
          <a:blip r:embed="rId2"/>
          <a:stretch>
            <a:fillRect/>
          </a:stretch>
        </p:blipFill>
        <p:spPr>
          <a:xfrm>
            <a:off x="1357290" y="642918"/>
            <a:ext cx="6429419" cy="535785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928670"/>
            <a:ext cx="8715436" cy="5786478"/>
          </a:xfrm>
          <a:solidFill>
            <a:srgbClr val="002060"/>
          </a:solidFill>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مستطيل 3"/>
          <p:cNvSpPr/>
          <p:nvPr/>
        </p:nvSpPr>
        <p:spPr>
          <a:xfrm>
            <a:off x="0" y="142852"/>
            <a:ext cx="9144000" cy="646331"/>
          </a:xfrm>
          <a:prstGeom prst="rect">
            <a:avLst/>
          </a:prstGeom>
          <a:solidFill>
            <a:srgbClr val="002060"/>
          </a:solidFill>
        </p:spPr>
        <p:txBody>
          <a:bodyPr wrap="square" lIns="91440" tIns="45720" rIns="91440" bIns="45720">
            <a:spAutoFit/>
          </a:bodyPr>
          <a:lstStyle/>
          <a:p>
            <a:pPr algn="ctr"/>
            <a:r>
              <a:rPr lang="ar-SA" sz="3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أ - التنظيم المنطقي:</a:t>
            </a:r>
          </a:p>
        </p:txBody>
      </p:sp>
      <p:graphicFrame>
        <p:nvGraphicFramePr>
          <p:cNvPr id="5" name="رسم تخطيطي 4"/>
          <p:cNvGraphicFramePr/>
          <p:nvPr/>
        </p:nvGraphicFramePr>
        <p:xfrm>
          <a:off x="500034" y="1071546"/>
          <a:ext cx="8072494" cy="52784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http://www.alrodwan.net/vb/imgcache/8682.imgcache.gif"/>
          <p:cNvPicPr>
            <a:picLocks noChangeAspect="1" noChangeArrowheads="1" noCrop="1"/>
          </p:cNvPicPr>
          <p:nvPr/>
        </p:nvPicPr>
        <p:blipFill>
          <a:blip r:embed="rId2"/>
          <a:srcRect/>
          <a:stretch>
            <a:fillRect/>
          </a:stretch>
        </p:blipFill>
        <p:spPr bwMode="auto">
          <a:xfrm>
            <a:off x="0" y="0"/>
            <a:ext cx="9144000" cy="6883400"/>
          </a:xfrm>
          <a:prstGeom prst="rect">
            <a:avLst/>
          </a:prstGeom>
          <a:noFill/>
          <a:ln w="9525">
            <a:noFill/>
            <a:miter lim="800000"/>
            <a:headEnd/>
            <a:tailEnd/>
          </a:ln>
        </p:spPr>
      </p:pic>
      <p:sp>
        <p:nvSpPr>
          <p:cNvPr id="6" name="مربع نص 5"/>
          <p:cNvSpPr txBox="1"/>
          <p:nvPr/>
        </p:nvSpPr>
        <p:spPr>
          <a:xfrm>
            <a:off x="0" y="928670"/>
            <a:ext cx="6000760" cy="1323439"/>
          </a:xfrm>
          <a:prstGeom prst="rect">
            <a:avLst/>
          </a:prstGeom>
          <a:noFill/>
        </p:spPr>
        <p:txBody>
          <a:bodyPr wrap="square" rtlCol="1">
            <a:spAutoFit/>
          </a:bodyPr>
          <a:lstStyle/>
          <a:p>
            <a:pPr algn="ctr"/>
            <a:r>
              <a:rPr lang="ar-SA" sz="4000" b="1" dirty="0" smtClean="0">
                <a:solidFill>
                  <a:srgbClr val="FFFF00"/>
                </a:solidFill>
                <a:cs typeface="PT Bold Heading" pitchFamily="2" charset="-78"/>
              </a:rPr>
              <a:t>دعائي لكم بالتوفيق</a:t>
            </a:r>
            <a:endParaRPr lang="ar-SA" sz="3600" b="1" dirty="0" smtClean="0">
              <a:solidFill>
                <a:srgbClr val="FFFF00"/>
              </a:solidFill>
              <a:cs typeface="PT Bold Heading" pitchFamily="2" charset="-78"/>
            </a:endParaRPr>
          </a:p>
          <a:p>
            <a:pPr algn="ctr"/>
            <a:r>
              <a:rPr lang="ar-SA" sz="4000" b="1" dirty="0" smtClean="0">
                <a:solidFill>
                  <a:srgbClr val="FFFF00"/>
                </a:solidFill>
                <a:cs typeface="PT Bold Heading" pitchFamily="2" charset="-78"/>
              </a:rPr>
              <a:t> شاكرة لكم حسن الإصغاء</a:t>
            </a:r>
            <a:endParaRPr lang="ar-SA" sz="4000" b="1" dirty="0">
              <a:solidFill>
                <a:srgbClr val="FFFF00"/>
              </a:solidFill>
              <a:latin typeface="+mn-lt"/>
              <a:cs typeface="+mn-cs"/>
            </a:endParaRPr>
          </a:p>
        </p:txBody>
      </p:sp>
      <p:pic>
        <p:nvPicPr>
          <p:cNvPr id="7" name="صورة 4" descr="media.gif"/>
          <p:cNvPicPr>
            <a:picLocks noChangeAspect="1"/>
          </p:cNvPicPr>
          <p:nvPr/>
        </p:nvPicPr>
        <p:blipFill>
          <a:blip r:embed="rId3"/>
          <a:srcRect/>
          <a:stretch>
            <a:fillRect/>
          </a:stretch>
        </p:blipFill>
        <p:spPr bwMode="auto">
          <a:xfrm>
            <a:off x="0" y="2928938"/>
            <a:ext cx="3714750" cy="39290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6"/>
                                        </p:tgtEl>
                                        <p:attrNameLst>
                                          <p:attrName>ppt_y</p:attrName>
                                        </p:attrNameLst>
                                      </p:cBhvr>
                                      <p:tavLst>
                                        <p:tav tm="0">
                                          <p:val>
                                            <p:strVal val="#ppt_y"/>
                                          </p:val>
                                        </p:tav>
                                        <p:tav tm="100000">
                                          <p:val>
                                            <p:strVal val="#ppt_y"/>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714348" y="1428736"/>
            <a:ext cx="7772400" cy="1470025"/>
          </a:xfrm>
        </p:spPr>
        <p:style>
          <a:lnRef idx="2">
            <a:schemeClr val="dk1"/>
          </a:lnRef>
          <a:fillRef idx="1">
            <a:schemeClr val="lt1"/>
          </a:fillRef>
          <a:effectRef idx="0">
            <a:schemeClr val="dk1"/>
          </a:effectRef>
          <a:fontRef idx="minor">
            <a:schemeClr val="dk1"/>
          </a:fontRef>
        </p:style>
        <p:txBody>
          <a:bodyPr>
            <a:noAutofit/>
          </a:bodyPr>
          <a:lstStyle/>
          <a:p>
            <a:r>
              <a:rPr lang="ar-SA"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t>الفصل الثالث </a:t>
            </a:r>
            <a:endParaRPr lang="ar-SA" sz="6600" b="1" dirty="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endParaRPr>
          </a:p>
        </p:txBody>
      </p:sp>
      <p:sp>
        <p:nvSpPr>
          <p:cNvPr id="5" name="مستطيل 4"/>
          <p:cNvSpPr/>
          <p:nvPr/>
        </p:nvSpPr>
        <p:spPr>
          <a:xfrm>
            <a:off x="1714480" y="3857628"/>
            <a:ext cx="6017435" cy="923330"/>
          </a:xfrm>
          <a:prstGeom prst="rect">
            <a:avLst/>
          </a:prstGeom>
          <a:solidFill>
            <a:schemeClr val="bg1"/>
          </a:solidFill>
        </p:spPr>
        <p:txBody>
          <a:bodyPr wrap="square" lIns="91440" tIns="45720" rIns="91440" bIns="45720">
            <a:spAutoFit/>
            <a:scene3d>
              <a:camera prst="obliqueTopRight"/>
              <a:lightRig rig="threePt" dir="t"/>
            </a:scene3d>
          </a:bodyPr>
          <a:lstStyle/>
          <a:p>
            <a:pPr algn="ctr"/>
            <a:r>
              <a:rPr lang="ar-SA"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 مكوّنات المنهج  المدرسي</a:t>
            </a:r>
            <a:endParaRPr lang="ar-SA" sz="5400" b="1" cap="none" spc="0" dirty="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4" name="مستطيل 3"/>
          <p:cNvSpPr/>
          <p:nvPr/>
        </p:nvSpPr>
        <p:spPr>
          <a:xfrm>
            <a:off x="5500694" y="500042"/>
            <a:ext cx="1949573" cy="369332"/>
          </a:xfrm>
          <a:prstGeom prst="rect">
            <a:avLst/>
          </a:prstGeom>
        </p:spPr>
        <p:txBody>
          <a:bodyPr wrap="none">
            <a:spAutoFit/>
          </a:bodyPr>
          <a:lstStyle/>
          <a:p>
            <a:pPr algn="ctr"/>
            <a:r>
              <a:rPr lang="ar-SA" b="1" dirty="0" smtClean="0">
                <a:solidFill>
                  <a:schemeClr val="accent2">
                    <a:lumMod val="50000"/>
                  </a:schemeClr>
                </a:solidFill>
                <a:cs typeface="PT Bold Heading" pitchFamily="2" charset="-78"/>
              </a:rPr>
              <a:t>رابعا: المنهج المحوري </a:t>
            </a:r>
          </a:p>
        </p:txBody>
      </p:sp>
      <p:pic>
        <p:nvPicPr>
          <p:cNvPr id="1026" name="رسم تخطيطي 8"/>
          <p:cNvPicPr>
            <a:picLocks noChangeArrowheads="1"/>
          </p:cNvPicPr>
          <p:nvPr/>
        </p:nvPicPr>
        <p:blipFill>
          <a:blip r:embed="rId3"/>
          <a:srcRect l="-24547" r="-24702"/>
          <a:stretch>
            <a:fillRect/>
          </a:stretch>
        </p:blipFill>
        <p:spPr bwMode="auto">
          <a:xfrm>
            <a:off x="0" y="1571612"/>
            <a:ext cx="9144000" cy="5286388"/>
          </a:xfrm>
          <a:prstGeom prst="rect">
            <a:avLst/>
          </a:prstGeom>
          <a:noFill/>
          <a:ln w="9525">
            <a:noFill/>
            <a:miter lim="800000"/>
            <a:headEnd/>
            <a:tailEnd/>
          </a:ln>
        </p:spPr>
      </p:pic>
      <p:sp>
        <p:nvSpPr>
          <p:cNvPr id="5" name="مستطيل 4"/>
          <p:cNvSpPr/>
          <p:nvPr/>
        </p:nvSpPr>
        <p:spPr>
          <a:xfrm>
            <a:off x="1643042" y="428604"/>
            <a:ext cx="6017435" cy="923330"/>
          </a:xfrm>
          <a:prstGeom prst="rect">
            <a:avLst/>
          </a:prstGeom>
          <a:solidFill>
            <a:schemeClr val="bg1"/>
          </a:solidFill>
        </p:spPr>
        <p:txBody>
          <a:bodyPr wrap="square" lIns="91440" tIns="45720" rIns="91440" bIns="45720">
            <a:spAutoFit/>
            <a:scene3d>
              <a:camera prst="obliqueTopRight"/>
              <a:lightRig rig="threePt" dir="t"/>
            </a:scene3d>
          </a:bodyPr>
          <a:lstStyle/>
          <a:p>
            <a:pPr algn="ctr"/>
            <a:r>
              <a:rPr lang="ar-SA"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 مكوّنات المنهج  المدرسي</a:t>
            </a:r>
            <a:endParaRPr lang="ar-SA" sz="5400" b="1" cap="none" spc="0" dirty="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endParaRPr>
          </a:p>
        </p:txBody>
      </p:sp>
    </p:spTree>
  </p:cSld>
  <p:clrMapOvr>
    <a:masterClrMapping/>
  </p:clrMapOvr>
  <p:transition>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50000"/>
              </a:schemeClr>
            </a:gs>
            <a:gs pos="50000">
              <a:schemeClr val="folHlink"/>
            </a:gs>
            <a:gs pos="100000">
              <a:schemeClr val="folHlink">
                <a:gamma/>
                <a:shade val="54118"/>
                <a:invGamma/>
              </a:schemeClr>
            </a:gs>
          </a:gsLst>
          <a:lin ang="18900000" scaled="1"/>
        </a:gradFill>
        <a:effectLst/>
      </p:bgPr>
    </p:bg>
    <p:spTree>
      <p:nvGrpSpPr>
        <p:cNvPr id="1" name=""/>
        <p:cNvGrpSpPr/>
        <p:nvPr/>
      </p:nvGrpSpPr>
      <p:grpSpPr>
        <a:xfrm>
          <a:off x="0" y="0"/>
          <a:ext cx="0" cy="0"/>
          <a:chOff x="0" y="0"/>
          <a:chExt cx="0" cy="0"/>
        </a:xfrm>
      </p:grpSpPr>
      <p:sp>
        <p:nvSpPr>
          <p:cNvPr id="4" name="مستطيل ذو زوايا قطرية مستديرة 3"/>
          <p:cNvSpPr/>
          <p:nvPr/>
        </p:nvSpPr>
        <p:spPr bwMode="auto">
          <a:xfrm>
            <a:off x="2000232" y="857232"/>
            <a:ext cx="5396040" cy="857256"/>
          </a:xfrm>
          <a:prstGeom prst="round2DiagRect">
            <a:avLst>
              <a:gd name="adj1" fmla="val 33323"/>
              <a:gd name="adj2" fmla="val 0"/>
            </a:avLst>
          </a:prstGeom>
          <a:solidFill>
            <a:schemeClr val="bg1"/>
          </a:solidFill>
          <a:ln w="9525" cap="flat" cmpd="sng" algn="ctr">
            <a:solidFill>
              <a:schemeClr val="tx1"/>
            </a:solidFill>
            <a:prstDash val="solid"/>
            <a:round/>
            <a:headEnd type="none" w="med" len="med"/>
            <a:tailEnd type="none" w="med" len="med"/>
          </a:ln>
          <a:effectLst/>
        </p:spPr>
        <p:style>
          <a:lnRef idx="0">
            <a:scrgbClr r="0" g="0" b="0"/>
          </a:lnRef>
          <a:fillRef idx="1002">
            <a:schemeClr val="dk2"/>
          </a:fillRef>
          <a:effectRef idx="0">
            <a:scrgbClr r="0" g="0" b="0"/>
          </a:effectRef>
          <a:fontRef idx="major"/>
        </p:style>
        <p:txBody>
          <a:bodyPr vert="horz" wrap="square" lIns="91440" tIns="45720" rIns="91440" bIns="45720" numCol="1" rtlCol="1" anchor="t" anchorCtr="0" compatLnSpc="1">
            <a:prstTxWarp prst="textNoShape">
              <a:avLst/>
            </a:prstTxWarp>
          </a:bodyPr>
          <a:lstStyle/>
          <a:p>
            <a:pPr algn="ctr" fontAlgn="base">
              <a:spcBef>
                <a:spcPct val="0"/>
              </a:spcBef>
              <a:spcAft>
                <a:spcPct val="0"/>
              </a:spcAft>
            </a:pPr>
            <a:r>
              <a:rPr lang="ar-SA"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rPr>
              <a:t>أولا: الأهداف التربوية والتعليمية:</a:t>
            </a:r>
            <a:endParaRPr kumimoji="0" lang="ar-SA" sz="4000" b="1" i="0" u="none" strike="noStrike" normalizeH="0" baseline="0"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endParaRPr>
          </a:p>
        </p:txBody>
      </p:sp>
      <p:sp>
        <p:nvSpPr>
          <p:cNvPr id="10" name="مستطيل 9"/>
          <p:cNvSpPr/>
          <p:nvPr/>
        </p:nvSpPr>
        <p:spPr>
          <a:xfrm>
            <a:off x="428596" y="2714620"/>
            <a:ext cx="8501122" cy="2062103"/>
          </a:xfrm>
          <a:prstGeom prst="rect">
            <a:avLst/>
          </a:prstGeom>
          <a:solidFill>
            <a:schemeClr val="accent5">
              <a:lumMod val="75000"/>
            </a:schemeClr>
          </a:solidFill>
        </p:spPr>
        <p:txBody>
          <a:bodyPr wrap="square" lIns="91440" tIns="45720" rIns="91440" bIns="45720">
            <a:spAutoFit/>
          </a:bodyPr>
          <a:lstStyle/>
          <a:p>
            <a:r>
              <a:rPr lang="ar-SA" sz="3200" b="1" dirty="0" smtClean="0">
                <a:ln w="10541" cmpd="sng">
                  <a:solidFill>
                    <a:schemeClr val="accent1">
                      <a:shade val="88000"/>
                      <a:satMod val="110000"/>
                    </a:schemeClr>
                  </a:solidFill>
                  <a:prstDash val="solid"/>
                </a:ln>
                <a:solidFill>
                  <a:srgbClr val="FFFF00"/>
                </a:solidFill>
                <a:cs typeface="PT Bold Heading" pitchFamily="2" charset="-78"/>
              </a:rPr>
              <a:t>وصفا لما هو متوقع حدوثه من تغيير في سلوك الطلبة نتيجة تزويدهم بمجموعة من الخبرات التعليمية وتفاعلهم مع المواقف التعليمية التي يتم اختيارها بدقة من اجل تحقيق النمو الشامل للمتعلمين الهدف </a:t>
            </a: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214282" y="214290"/>
          <a:ext cx="8715436" cy="6357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pic>
        <p:nvPicPr>
          <p:cNvPr id="23" name="Picture 7" descr="artplus_nature_naturalcity42_a"/>
          <p:cNvPicPr>
            <a:picLocks noChangeAspect="1" noChangeArrowheads="1"/>
          </p:cNvPicPr>
          <p:nvPr/>
        </p:nvPicPr>
        <p:blipFill>
          <a:blip r:embed="rId2"/>
          <a:srcRect/>
          <a:stretch>
            <a:fillRect/>
          </a:stretch>
        </p:blipFill>
        <p:spPr bwMode="auto">
          <a:xfrm>
            <a:off x="6084888" y="5048250"/>
            <a:ext cx="3328987" cy="2268538"/>
          </a:xfrm>
          <a:prstGeom prst="rect">
            <a:avLst/>
          </a:prstGeom>
          <a:noFill/>
          <a:ln w="9525">
            <a:noFill/>
            <a:miter lim="800000"/>
            <a:headEnd/>
            <a:tailEnd/>
          </a:ln>
        </p:spPr>
      </p:pic>
      <p:pic>
        <p:nvPicPr>
          <p:cNvPr id="25" name="Picture 10" descr="artplus_nature_naturalcity42_c"/>
          <p:cNvPicPr>
            <a:picLocks noChangeAspect="1" noChangeArrowheads="1"/>
          </p:cNvPicPr>
          <p:nvPr/>
        </p:nvPicPr>
        <p:blipFill>
          <a:blip r:embed="rId3"/>
          <a:srcRect/>
          <a:stretch>
            <a:fillRect/>
          </a:stretch>
        </p:blipFill>
        <p:spPr bwMode="auto">
          <a:xfrm>
            <a:off x="8307387" y="4500570"/>
            <a:ext cx="836613" cy="658812"/>
          </a:xfrm>
          <a:prstGeom prst="rect">
            <a:avLst/>
          </a:prstGeom>
          <a:noFill/>
          <a:ln w="9525">
            <a:noFill/>
            <a:miter lim="800000"/>
            <a:headEnd/>
            <a:tailEnd/>
          </a:ln>
        </p:spPr>
      </p:pic>
      <p:pic>
        <p:nvPicPr>
          <p:cNvPr id="26" name="Picture 8" descr="artplus_nature_naturalcity42_e"/>
          <p:cNvPicPr>
            <a:picLocks noChangeAspect="1" noChangeArrowheads="1"/>
          </p:cNvPicPr>
          <p:nvPr/>
        </p:nvPicPr>
        <p:blipFill>
          <a:blip r:embed="rId4"/>
          <a:srcRect/>
          <a:stretch>
            <a:fillRect/>
          </a:stretch>
        </p:blipFill>
        <p:spPr bwMode="auto">
          <a:xfrm>
            <a:off x="6891338" y="4254500"/>
            <a:ext cx="1163637" cy="1262063"/>
          </a:xfrm>
          <a:prstGeom prst="rect">
            <a:avLst/>
          </a:prstGeom>
          <a:noFill/>
          <a:ln w="9525">
            <a:noFill/>
            <a:miter lim="800000"/>
            <a:headEnd/>
            <a:tailEnd/>
          </a:ln>
        </p:spPr>
      </p:pic>
      <p:pic>
        <p:nvPicPr>
          <p:cNvPr id="27" name="Picture 11" descr="artplus_nature_naturalcity42_d"/>
          <p:cNvPicPr>
            <a:picLocks noChangeAspect="1" noChangeArrowheads="1"/>
          </p:cNvPicPr>
          <p:nvPr/>
        </p:nvPicPr>
        <p:blipFill>
          <a:blip r:embed="rId5"/>
          <a:srcRect/>
          <a:stretch>
            <a:fillRect/>
          </a:stretch>
        </p:blipFill>
        <p:spPr bwMode="auto">
          <a:xfrm>
            <a:off x="6588125" y="4933950"/>
            <a:ext cx="469900" cy="439738"/>
          </a:xfrm>
          <a:prstGeom prst="rect">
            <a:avLst/>
          </a:prstGeom>
          <a:noFill/>
          <a:ln w="9525">
            <a:noFill/>
            <a:miter lim="800000"/>
            <a:headEnd/>
            <a:tailEnd/>
          </a:ln>
        </p:spPr>
      </p:pic>
      <p:pic>
        <p:nvPicPr>
          <p:cNvPr id="29" name="Picture 128" descr="a1"/>
          <p:cNvPicPr>
            <a:picLocks noChangeAspect="1" noChangeArrowheads="1"/>
          </p:cNvPicPr>
          <p:nvPr/>
        </p:nvPicPr>
        <p:blipFill>
          <a:blip r:embed="rId6"/>
          <a:srcRect/>
          <a:stretch>
            <a:fillRect/>
          </a:stretch>
        </p:blipFill>
        <p:spPr bwMode="auto">
          <a:xfrm>
            <a:off x="7358082" y="357166"/>
            <a:ext cx="449262" cy="360363"/>
          </a:xfrm>
          <a:prstGeom prst="rect">
            <a:avLst/>
          </a:prstGeom>
          <a:noFill/>
          <a:ln w="9525">
            <a:noFill/>
            <a:miter lim="800000"/>
            <a:headEnd/>
            <a:tailEnd/>
          </a:ln>
        </p:spPr>
      </p:pic>
      <p:pic>
        <p:nvPicPr>
          <p:cNvPr id="30" name="Picture 128" descr="a1"/>
          <p:cNvPicPr>
            <a:picLocks noChangeAspect="1" noChangeArrowheads="1"/>
          </p:cNvPicPr>
          <p:nvPr/>
        </p:nvPicPr>
        <p:blipFill>
          <a:blip r:embed="rId6"/>
          <a:srcRect/>
          <a:stretch>
            <a:fillRect/>
          </a:stretch>
        </p:blipFill>
        <p:spPr bwMode="auto">
          <a:xfrm>
            <a:off x="8143900" y="500042"/>
            <a:ext cx="449262" cy="360363"/>
          </a:xfrm>
          <a:prstGeom prst="rect">
            <a:avLst/>
          </a:prstGeom>
          <a:noFill/>
          <a:ln w="9525">
            <a:noFill/>
            <a:miter lim="800000"/>
            <a:headEnd/>
            <a:tailEnd/>
          </a:ln>
        </p:spPr>
      </p:pic>
      <p:grpSp>
        <p:nvGrpSpPr>
          <p:cNvPr id="2" name="مجموعة 60"/>
          <p:cNvGrpSpPr>
            <a:grpSpLocks/>
          </p:cNvGrpSpPr>
          <p:nvPr/>
        </p:nvGrpSpPr>
        <p:grpSpPr bwMode="auto">
          <a:xfrm rot="10800000">
            <a:off x="231776" y="266696"/>
            <a:ext cx="8912224" cy="4733939"/>
            <a:chOff x="712788" y="1691554"/>
            <a:chExt cx="7762003" cy="3653979"/>
          </a:xfrm>
        </p:grpSpPr>
        <p:grpSp>
          <p:nvGrpSpPr>
            <p:cNvPr id="3" name="مجموعة 31"/>
            <p:cNvGrpSpPr>
              <a:grpSpLocks/>
            </p:cNvGrpSpPr>
            <p:nvPr/>
          </p:nvGrpSpPr>
          <p:grpSpPr bwMode="auto">
            <a:xfrm>
              <a:off x="712788" y="1691554"/>
              <a:ext cx="7762003" cy="3653979"/>
              <a:chOff x="712788" y="1691554"/>
              <a:chExt cx="7762003" cy="3653979"/>
            </a:xfrm>
          </p:grpSpPr>
          <p:sp>
            <p:nvSpPr>
              <p:cNvPr id="33" name="AutoShape 24"/>
              <p:cNvSpPr>
                <a:spLocks noChangeArrowheads="1"/>
              </p:cNvSpPr>
              <p:nvPr/>
            </p:nvSpPr>
            <p:spPr bwMode="gray">
              <a:xfrm>
                <a:off x="3761451" y="3290635"/>
                <a:ext cx="4168613" cy="534249"/>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grpSp>
            <p:nvGrpSpPr>
              <p:cNvPr id="4" name="مجموعة 36"/>
              <p:cNvGrpSpPr>
                <a:grpSpLocks/>
              </p:cNvGrpSpPr>
              <p:nvPr/>
            </p:nvGrpSpPr>
            <p:grpSpPr bwMode="auto">
              <a:xfrm>
                <a:off x="712788" y="1691554"/>
                <a:ext cx="7762003" cy="3653979"/>
                <a:chOff x="712788" y="1691554"/>
                <a:chExt cx="7762003" cy="3653979"/>
              </a:xfrm>
            </p:grpSpPr>
            <p:sp>
              <p:nvSpPr>
                <p:cNvPr id="12310" name="Line 2"/>
                <p:cNvSpPr>
                  <a:spLocks noChangeShapeType="1"/>
                </p:cNvSpPr>
                <p:nvPr/>
              </p:nvSpPr>
              <p:spPr bwMode="auto">
                <a:xfrm flipV="1">
                  <a:off x="2311791" y="2057401"/>
                  <a:ext cx="437760" cy="494037"/>
                </a:xfrm>
                <a:prstGeom prst="line">
                  <a:avLst/>
                </a:prstGeom>
                <a:noFill/>
                <a:ln w="12700" cap="rnd">
                  <a:solidFill>
                    <a:srgbClr val="003366"/>
                  </a:solidFill>
                  <a:prstDash val="sysDot"/>
                  <a:round/>
                  <a:headEnd/>
                  <a:tailEnd/>
                </a:ln>
              </p:spPr>
              <p:txBody>
                <a:bodyPr/>
                <a:lstStyle/>
                <a:p>
                  <a:endParaRPr lang="ar-SA"/>
                </a:p>
              </p:txBody>
            </p:sp>
            <p:sp>
              <p:nvSpPr>
                <p:cNvPr id="12311" name="Line 5"/>
                <p:cNvSpPr>
                  <a:spLocks noChangeShapeType="1"/>
                </p:cNvSpPr>
                <p:nvPr/>
              </p:nvSpPr>
              <p:spPr bwMode="auto">
                <a:xfrm flipV="1">
                  <a:off x="2749550" y="4993912"/>
                  <a:ext cx="1571862" cy="35289"/>
                </a:xfrm>
                <a:prstGeom prst="line">
                  <a:avLst/>
                </a:prstGeom>
                <a:noFill/>
                <a:ln w="12700" cap="rnd">
                  <a:solidFill>
                    <a:srgbClr val="003366"/>
                  </a:solidFill>
                  <a:prstDash val="sysDot"/>
                  <a:round/>
                  <a:headEnd/>
                  <a:tailEnd/>
                </a:ln>
              </p:spPr>
              <p:txBody>
                <a:bodyPr/>
                <a:lstStyle/>
                <a:p>
                  <a:endParaRPr lang="ar-SA"/>
                </a:p>
              </p:txBody>
            </p:sp>
            <p:sp>
              <p:nvSpPr>
                <p:cNvPr id="12312" name="Line 6"/>
                <p:cNvSpPr>
                  <a:spLocks noChangeShapeType="1"/>
                </p:cNvSpPr>
                <p:nvPr/>
              </p:nvSpPr>
              <p:spPr bwMode="auto">
                <a:xfrm flipV="1">
                  <a:off x="2562665" y="2819400"/>
                  <a:ext cx="796486" cy="9976"/>
                </a:xfrm>
                <a:prstGeom prst="line">
                  <a:avLst/>
                </a:prstGeom>
                <a:noFill/>
                <a:ln w="12700" cap="rnd">
                  <a:solidFill>
                    <a:srgbClr val="003366"/>
                  </a:solidFill>
                  <a:prstDash val="sysDot"/>
                  <a:round/>
                  <a:headEnd/>
                  <a:tailEnd/>
                </a:ln>
              </p:spPr>
              <p:txBody>
                <a:bodyPr/>
                <a:lstStyle/>
                <a:p>
                  <a:endParaRPr lang="ar-SA"/>
                </a:p>
              </p:txBody>
            </p:sp>
            <p:sp>
              <p:nvSpPr>
                <p:cNvPr id="12313" name="Line 7"/>
                <p:cNvSpPr>
                  <a:spLocks noChangeShapeType="1"/>
                </p:cNvSpPr>
                <p:nvPr/>
              </p:nvSpPr>
              <p:spPr bwMode="auto">
                <a:xfrm>
                  <a:off x="2749550" y="3581400"/>
                  <a:ext cx="609600" cy="0"/>
                </a:xfrm>
                <a:prstGeom prst="line">
                  <a:avLst/>
                </a:prstGeom>
                <a:noFill/>
                <a:ln w="12700" cap="rnd">
                  <a:solidFill>
                    <a:srgbClr val="003366"/>
                  </a:solidFill>
                  <a:prstDash val="sysDot"/>
                  <a:round/>
                  <a:headEnd/>
                  <a:tailEnd/>
                </a:ln>
              </p:spPr>
              <p:txBody>
                <a:bodyPr/>
                <a:lstStyle/>
                <a:p>
                  <a:endParaRPr lang="ar-SA"/>
                </a:p>
              </p:txBody>
            </p:sp>
            <p:sp>
              <p:nvSpPr>
                <p:cNvPr id="12314" name="Line 8"/>
                <p:cNvSpPr>
                  <a:spLocks noChangeShapeType="1"/>
                </p:cNvSpPr>
                <p:nvPr/>
              </p:nvSpPr>
              <p:spPr bwMode="auto">
                <a:xfrm>
                  <a:off x="2673350" y="4267200"/>
                  <a:ext cx="1274753" cy="35289"/>
                </a:xfrm>
                <a:prstGeom prst="line">
                  <a:avLst/>
                </a:prstGeom>
                <a:noFill/>
                <a:ln w="12700" cap="rnd">
                  <a:solidFill>
                    <a:srgbClr val="003366"/>
                  </a:solidFill>
                  <a:prstDash val="sysDot"/>
                  <a:round/>
                  <a:headEnd/>
                  <a:tailEnd/>
                </a:ln>
              </p:spPr>
              <p:txBody>
                <a:bodyPr/>
                <a:lstStyle/>
                <a:p>
                  <a:endParaRPr lang="ar-SA"/>
                </a:p>
              </p:txBody>
            </p:sp>
            <p:grpSp>
              <p:nvGrpSpPr>
                <p:cNvPr id="5" name="Group 10"/>
                <p:cNvGrpSpPr>
                  <a:grpSpLocks/>
                </p:cNvGrpSpPr>
                <p:nvPr/>
              </p:nvGrpSpPr>
              <p:grpSpPr bwMode="auto">
                <a:xfrm>
                  <a:off x="712788" y="2439989"/>
                  <a:ext cx="2319338" cy="2339975"/>
                  <a:chOff x="397" y="1567"/>
                  <a:chExt cx="1461" cy="1474"/>
                </a:xfrm>
              </p:grpSpPr>
              <p:sp>
                <p:nvSpPr>
                  <p:cNvPr id="50" name="Oval 11"/>
                  <p:cNvSpPr>
                    <a:spLocks noChangeArrowheads="1"/>
                  </p:cNvSpPr>
                  <p:nvPr/>
                </p:nvSpPr>
                <p:spPr bwMode="gray">
                  <a:xfrm>
                    <a:off x="398" y="2140"/>
                    <a:ext cx="1205" cy="252"/>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anchor="ctr">
                    <a:spAutoFit/>
                  </a:bodyPr>
                  <a:lstStyle/>
                  <a:p>
                    <a:pPr>
                      <a:defRPr/>
                    </a:pPr>
                    <a:endParaRPr lang="ar-KW"/>
                  </a:p>
                </p:txBody>
              </p:sp>
              <p:sp>
                <p:nvSpPr>
                  <p:cNvPr id="51" name="Oval 12"/>
                  <p:cNvSpPr>
                    <a:spLocks noChangeArrowheads="1"/>
                  </p:cNvSpPr>
                  <p:nvPr/>
                </p:nvSpPr>
                <p:spPr bwMode="gray">
                  <a:xfrm>
                    <a:off x="397" y="1603"/>
                    <a:ext cx="1461" cy="1458"/>
                  </a:xfrm>
                  <a:prstGeom prst="ellipse">
                    <a:avLst/>
                  </a:prstGeom>
                  <a:gradFill rotWithShape="1">
                    <a:gsLst>
                      <a:gs pos="0">
                        <a:schemeClr val="accent2">
                          <a:lumMod val="50000"/>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ar-KW"/>
                  </a:p>
                </p:txBody>
              </p:sp>
              <p:sp>
                <p:nvSpPr>
                  <p:cNvPr id="52" name="Oval 13"/>
                  <p:cNvSpPr>
                    <a:spLocks noChangeArrowheads="1"/>
                  </p:cNvSpPr>
                  <p:nvPr/>
                </p:nvSpPr>
                <p:spPr bwMode="gray">
                  <a:xfrm>
                    <a:off x="400" y="2163"/>
                    <a:ext cx="1326" cy="252"/>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ar-KW"/>
                  </a:p>
                </p:txBody>
              </p:sp>
              <p:sp>
                <p:nvSpPr>
                  <p:cNvPr id="12328" name="Oval 14"/>
                  <p:cNvSpPr>
                    <a:spLocks noChangeArrowheads="1"/>
                  </p:cNvSpPr>
                  <p:nvPr/>
                </p:nvSpPr>
                <p:spPr bwMode="gray">
                  <a:xfrm>
                    <a:off x="403" y="1602"/>
                    <a:ext cx="1317" cy="1316"/>
                  </a:xfrm>
                  <a:prstGeom prst="ellipse">
                    <a:avLst/>
                  </a:prstGeom>
                  <a:solidFill>
                    <a:srgbClr val="000000"/>
                  </a:solidFill>
                  <a:ln w="38100" algn="ctr">
                    <a:noFill/>
                    <a:round/>
                    <a:headEnd/>
                    <a:tailEnd/>
                  </a:ln>
                </p:spPr>
                <p:txBody>
                  <a:bodyPr anchor="ctr">
                    <a:spAutoFit/>
                  </a:bodyPr>
                  <a:lstStyle/>
                  <a:p>
                    <a:endParaRPr lang="ar-KW"/>
                  </a:p>
                </p:txBody>
              </p:sp>
              <p:sp>
                <p:nvSpPr>
                  <p:cNvPr id="12329" name="Oval 15"/>
                  <p:cNvSpPr>
                    <a:spLocks noChangeArrowheads="1"/>
                  </p:cNvSpPr>
                  <p:nvPr/>
                </p:nvSpPr>
                <p:spPr bwMode="gray">
                  <a:xfrm>
                    <a:off x="423" y="1567"/>
                    <a:ext cx="1337" cy="1366"/>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ar-KW"/>
                  </a:p>
                </p:txBody>
              </p:sp>
              <p:sp>
                <p:nvSpPr>
                  <p:cNvPr id="12330" name="Oval 16"/>
                  <p:cNvSpPr>
                    <a:spLocks noChangeArrowheads="1"/>
                  </p:cNvSpPr>
                  <p:nvPr/>
                </p:nvSpPr>
                <p:spPr bwMode="gray">
                  <a:xfrm>
                    <a:off x="456" y="1652"/>
                    <a:ext cx="1246" cy="1246"/>
                  </a:xfrm>
                  <a:prstGeom prst="ellipse">
                    <a:avLst/>
                  </a:prstGeom>
                  <a:solidFill>
                    <a:srgbClr val="FFFF00"/>
                  </a:solidFill>
                  <a:ln w="9525" algn="ctr">
                    <a:noFill/>
                    <a:round/>
                    <a:headEnd/>
                    <a:tailEnd/>
                  </a:ln>
                </p:spPr>
                <p:txBody>
                  <a:bodyPr vert="eaVert" wrap="none" anchor="ctr"/>
                  <a:lstStyle/>
                  <a:p>
                    <a:endParaRPr lang="ar-KW"/>
                  </a:p>
                </p:txBody>
              </p:sp>
              <p:sp>
                <p:nvSpPr>
                  <p:cNvPr id="12331" name="Oval 17"/>
                  <p:cNvSpPr>
                    <a:spLocks noChangeArrowheads="1"/>
                  </p:cNvSpPr>
                  <p:nvPr/>
                </p:nvSpPr>
                <p:spPr bwMode="gray">
                  <a:xfrm>
                    <a:off x="496" y="1699"/>
                    <a:ext cx="1184" cy="1164"/>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ar-KW"/>
                  </a:p>
                </p:txBody>
              </p:sp>
              <p:sp>
                <p:nvSpPr>
                  <p:cNvPr id="12332" name="Oval 18"/>
                  <p:cNvSpPr>
                    <a:spLocks noChangeArrowheads="1"/>
                  </p:cNvSpPr>
                  <p:nvPr/>
                </p:nvSpPr>
                <p:spPr bwMode="gray">
                  <a:xfrm>
                    <a:off x="549" y="1778"/>
                    <a:ext cx="1093" cy="945"/>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ar-KW"/>
                  </a:p>
                </p:txBody>
              </p:sp>
            </p:grpSp>
            <p:sp>
              <p:nvSpPr>
                <p:cNvPr id="41" name="AutoShape 20"/>
                <p:cNvSpPr>
                  <a:spLocks noChangeArrowheads="1"/>
                </p:cNvSpPr>
                <p:nvPr/>
              </p:nvSpPr>
              <p:spPr bwMode="gray">
                <a:xfrm>
                  <a:off x="3368792" y="1691554"/>
                  <a:ext cx="5105999" cy="640862"/>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sp>
              <p:nvSpPr>
                <p:cNvPr id="42" name="AutoShape 22"/>
                <p:cNvSpPr>
                  <a:spLocks noChangeArrowheads="1"/>
                </p:cNvSpPr>
                <p:nvPr/>
              </p:nvSpPr>
              <p:spPr bwMode="gray">
                <a:xfrm>
                  <a:off x="3512578" y="2573806"/>
                  <a:ext cx="4666361" cy="50852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sp>
              <p:nvSpPr>
                <p:cNvPr id="43" name="Oval 26"/>
                <p:cNvSpPr>
                  <a:spLocks noChangeArrowheads="1"/>
                </p:cNvSpPr>
                <p:nvPr/>
              </p:nvSpPr>
              <p:spPr bwMode="gray">
                <a:xfrm>
                  <a:off x="3280304" y="1946433"/>
                  <a:ext cx="228132" cy="227913"/>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
              <p:nvSpPr>
                <p:cNvPr id="44" name="Oval 27"/>
                <p:cNvSpPr>
                  <a:spLocks noChangeArrowheads="1"/>
                </p:cNvSpPr>
                <p:nvPr/>
              </p:nvSpPr>
              <p:spPr bwMode="gray">
                <a:xfrm>
                  <a:off x="3407498" y="2675512"/>
                  <a:ext cx="229514" cy="229138"/>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
              <p:nvSpPr>
                <p:cNvPr id="45" name="Oval 28"/>
                <p:cNvSpPr>
                  <a:spLocks noChangeArrowheads="1"/>
                </p:cNvSpPr>
                <p:nvPr/>
              </p:nvSpPr>
              <p:spPr bwMode="gray">
                <a:xfrm>
                  <a:off x="3594153" y="3502622"/>
                  <a:ext cx="229514" cy="229139"/>
                </a:xfrm>
                <a:prstGeom prst="ellipse">
                  <a:avLst/>
                </a:prstGeom>
                <a:gradFill rotWithShape="1">
                  <a:gsLst>
                    <a:gs pos="0">
                      <a:schemeClr val="accent2"/>
                    </a:gs>
                    <a:gs pos="100000">
                      <a:schemeClr val="accent2">
                        <a:gamma/>
                        <a:shade val="66667"/>
                        <a:invGamma/>
                      </a:scheme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
              <p:nvSpPr>
                <p:cNvPr id="46" name="AutoShape 29"/>
                <p:cNvSpPr>
                  <a:spLocks noChangeArrowheads="1"/>
                </p:cNvSpPr>
                <p:nvPr/>
              </p:nvSpPr>
              <p:spPr bwMode="gray">
                <a:xfrm>
                  <a:off x="4134758" y="3897185"/>
                  <a:ext cx="3484216" cy="659227"/>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sp>
              <p:nvSpPr>
                <p:cNvPr id="47" name="Oval 31"/>
                <p:cNvSpPr>
                  <a:spLocks noChangeArrowheads="1"/>
                </p:cNvSpPr>
                <p:nvPr/>
              </p:nvSpPr>
              <p:spPr bwMode="gray">
                <a:xfrm>
                  <a:off x="3968844" y="4165537"/>
                  <a:ext cx="228132" cy="227913"/>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
              <p:nvSpPr>
                <p:cNvPr id="48" name="AutoShape 32"/>
                <p:cNvSpPr>
                  <a:spLocks noChangeArrowheads="1"/>
                </p:cNvSpPr>
                <p:nvPr/>
              </p:nvSpPr>
              <p:spPr bwMode="gray">
                <a:xfrm>
                  <a:off x="4508067" y="4669156"/>
                  <a:ext cx="2737599" cy="676377"/>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sp>
              <p:nvSpPr>
                <p:cNvPr id="49" name="Oval 34"/>
                <p:cNvSpPr>
                  <a:spLocks noChangeArrowheads="1"/>
                </p:cNvSpPr>
                <p:nvPr/>
              </p:nvSpPr>
              <p:spPr bwMode="gray">
                <a:xfrm>
                  <a:off x="4340770" y="4882367"/>
                  <a:ext cx="229514" cy="227913"/>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grpSp>
        </p:grpSp>
        <p:sp>
          <p:nvSpPr>
            <p:cNvPr id="12306" name="Line 4"/>
            <p:cNvSpPr>
              <a:spLocks noChangeShapeType="1"/>
            </p:cNvSpPr>
            <p:nvPr/>
          </p:nvSpPr>
          <p:spPr bwMode="auto">
            <a:xfrm>
              <a:off x="2749550" y="2057400"/>
              <a:ext cx="609600" cy="0"/>
            </a:xfrm>
            <a:prstGeom prst="line">
              <a:avLst/>
            </a:prstGeom>
            <a:noFill/>
            <a:ln w="12700" cap="rnd">
              <a:solidFill>
                <a:srgbClr val="003366"/>
              </a:solidFill>
              <a:prstDash val="sysDot"/>
              <a:round/>
              <a:headEnd/>
              <a:tailEnd/>
            </a:ln>
          </p:spPr>
          <p:txBody>
            <a:bodyPr/>
            <a:lstStyle/>
            <a:p>
              <a:endParaRPr lang="ar-SA"/>
            </a:p>
          </p:txBody>
        </p:sp>
        <p:sp>
          <p:nvSpPr>
            <p:cNvPr id="12307" name="Line 3"/>
            <p:cNvSpPr>
              <a:spLocks noChangeShapeType="1"/>
            </p:cNvSpPr>
            <p:nvPr/>
          </p:nvSpPr>
          <p:spPr bwMode="auto">
            <a:xfrm>
              <a:off x="2123635" y="4552595"/>
              <a:ext cx="625916" cy="476606"/>
            </a:xfrm>
            <a:prstGeom prst="line">
              <a:avLst/>
            </a:prstGeom>
            <a:noFill/>
            <a:ln w="12700" cap="rnd">
              <a:solidFill>
                <a:srgbClr val="003366"/>
              </a:solidFill>
              <a:prstDash val="sysDot"/>
              <a:round/>
              <a:headEnd/>
              <a:tailEnd/>
            </a:ln>
          </p:spPr>
          <p:txBody>
            <a:bodyPr/>
            <a:lstStyle/>
            <a:p>
              <a:endParaRPr lang="ar-SA"/>
            </a:p>
          </p:txBody>
        </p:sp>
      </p:grpSp>
      <p:sp>
        <p:nvSpPr>
          <p:cNvPr id="62" name="مستطيل 61"/>
          <p:cNvSpPr/>
          <p:nvPr/>
        </p:nvSpPr>
        <p:spPr>
          <a:xfrm>
            <a:off x="6643702" y="1785926"/>
            <a:ext cx="2272158" cy="1569660"/>
          </a:xfrm>
          <a:prstGeom prst="rect">
            <a:avLst/>
          </a:prstGeom>
          <a:noFill/>
        </p:spPr>
        <p:txBody>
          <a:bodyPr anchor="ctr">
            <a:spAutoFit/>
          </a:bodyPr>
          <a:lstStyle/>
          <a:p>
            <a:pPr algn="ctr"/>
            <a:r>
              <a:rPr lang="ar-SA" sz="3200" b="1" dirty="0" smtClean="0">
                <a:solidFill>
                  <a:schemeClr val="tx2">
                    <a:lumMod val="50000"/>
                  </a:schemeClr>
                </a:solidFill>
                <a:cs typeface="PT Bold Heading" pitchFamily="2" charset="-78"/>
              </a:rPr>
              <a:t>مستويات الأهداف التربوية </a:t>
            </a:r>
            <a:endParaRPr lang="en-US" sz="3200" dirty="0">
              <a:solidFill>
                <a:schemeClr val="tx2">
                  <a:lumMod val="50000"/>
                </a:schemeClr>
              </a:solidFill>
              <a:cs typeface="PT Bold Heading" pitchFamily="2" charset="-78"/>
            </a:endParaRPr>
          </a:p>
        </p:txBody>
      </p:sp>
      <p:sp>
        <p:nvSpPr>
          <p:cNvPr id="63" name="مستطيل 62"/>
          <p:cNvSpPr>
            <a:spLocks noChangeArrowheads="1"/>
          </p:cNvSpPr>
          <p:nvPr/>
        </p:nvSpPr>
        <p:spPr bwMode="auto">
          <a:xfrm>
            <a:off x="0" y="500042"/>
            <a:ext cx="6121400" cy="584775"/>
          </a:xfrm>
          <a:prstGeom prst="rect">
            <a:avLst/>
          </a:prstGeom>
          <a:noFill/>
          <a:ln w="9525">
            <a:noFill/>
            <a:miter lim="800000"/>
            <a:headEnd/>
            <a:tailEnd/>
          </a:ln>
        </p:spPr>
        <p:txBody>
          <a:bodyPr>
            <a:spAutoFit/>
          </a:bodyPr>
          <a:lstStyle/>
          <a:p>
            <a:pPr algn="ctr"/>
            <a:r>
              <a:rPr lang="ar-SA" sz="3200" b="1" dirty="0" smtClean="0">
                <a:ln w="18000">
                  <a:solidFill>
                    <a:schemeClr val="accent2">
                      <a:satMod val="140000"/>
                    </a:schemeClr>
                  </a:solidFill>
                  <a:prstDash val="solid"/>
                  <a:miter lim="800000"/>
                </a:ln>
                <a:solidFill>
                  <a:schemeClr val="accent2">
                    <a:lumMod val="50000"/>
                  </a:schemeClr>
                </a:solidFill>
                <a:effectLst>
                  <a:outerShdw blurRad="25500" dist="23000" dir="7020000" algn="tl">
                    <a:srgbClr val="000000">
                      <a:alpha val="50000"/>
                    </a:srgbClr>
                  </a:outerShdw>
                </a:effectLst>
                <a:cs typeface="PT Bold Heading" pitchFamily="2" charset="-78"/>
              </a:rPr>
              <a:t>الأهداف العامة </a:t>
            </a:r>
          </a:p>
        </p:txBody>
      </p:sp>
      <p:sp>
        <p:nvSpPr>
          <p:cNvPr id="64" name="مستطيل 63"/>
          <p:cNvSpPr/>
          <p:nvPr/>
        </p:nvSpPr>
        <p:spPr>
          <a:xfrm>
            <a:off x="285720" y="1357298"/>
            <a:ext cx="5715040" cy="523220"/>
          </a:xfrm>
          <a:prstGeom prst="rect">
            <a:avLst/>
          </a:prstGeom>
          <a:noFill/>
        </p:spPr>
        <p:txBody>
          <a:bodyPr wrap="square">
            <a:spAutoFit/>
          </a:bodyPr>
          <a:lstStyle/>
          <a:p>
            <a:pPr algn="ctr">
              <a:defRPr/>
            </a:pPr>
            <a:r>
              <a:rPr lang="ar-SA"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PT Bold Heading" pitchFamily="2" charset="-78"/>
              </a:rPr>
              <a:t>أهداف المراحل التعليمية </a:t>
            </a:r>
            <a:endParaRPr lang="ar-SA"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PT Bold Heading" pitchFamily="2" charset="-78"/>
            </a:endParaRPr>
          </a:p>
        </p:txBody>
      </p:sp>
      <p:sp>
        <p:nvSpPr>
          <p:cNvPr id="65" name="مستطيل 64"/>
          <p:cNvSpPr/>
          <p:nvPr/>
        </p:nvSpPr>
        <p:spPr>
          <a:xfrm>
            <a:off x="0" y="2285992"/>
            <a:ext cx="5688632" cy="584775"/>
          </a:xfrm>
          <a:prstGeom prst="rect">
            <a:avLst/>
          </a:prstGeom>
          <a:noFill/>
        </p:spPr>
        <p:txBody>
          <a:bodyPr>
            <a:spAutoFit/>
          </a:bodyPr>
          <a:lstStyle/>
          <a:p>
            <a:pPr algn="ctr">
              <a:defRPr/>
            </a:pPr>
            <a:r>
              <a:rPr lang="ar-SA" sz="3200" b="1" dirty="0" smtClean="0">
                <a:solidFill>
                  <a:srgbClr val="971988"/>
                </a:solidFill>
                <a:cs typeface="PT Bold Heading" pitchFamily="2" charset="-78"/>
              </a:rPr>
              <a:t>أهداف الصفوف الدراسية</a:t>
            </a:r>
            <a:endParaRPr lang="ar-SA" sz="3200" b="1" dirty="0">
              <a:ln w="1905"/>
              <a:solidFill>
                <a:srgbClr val="971988"/>
              </a:solidFill>
              <a:effectLst>
                <a:innerShdw blurRad="69850" dist="43180" dir="5400000">
                  <a:srgbClr val="000000">
                    <a:alpha val="65000"/>
                  </a:srgbClr>
                </a:innerShdw>
              </a:effectLst>
              <a:cs typeface="PT Bold Heading" pitchFamily="2" charset="-78"/>
            </a:endParaRPr>
          </a:p>
        </p:txBody>
      </p:sp>
      <p:sp>
        <p:nvSpPr>
          <p:cNvPr id="66" name="مستطيل 65"/>
          <p:cNvSpPr/>
          <p:nvPr/>
        </p:nvSpPr>
        <p:spPr>
          <a:xfrm>
            <a:off x="216024" y="3284984"/>
            <a:ext cx="5724128" cy="646331"/>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SA" sz="3600" b="1" dirty="0" smtClean="0">
                <a:cs typeface="PT Bold Heading" pitchFamily="2" charset="-78"/>
              </a:rPr>
              <a:t>أهداف المواد الدراسية </a:t>
            </a:r>
          </a:p>
        </p:txBody>
      </p:sp>
      <p:sp>
        <p:nvSpPr>
          <p:cNvPr id="67" name="مستطيل 66"/>
          <p:cNvSpPr/>
          <p:nvPr/>
        </p:nvSpPr>
        <p:spPr>
          <a:xfrm>
            <a:off x="357158" y="4357694"/>
            <a:ext cx="5643602" cy="523220"/>
          </a:xfrm>
          <a:prstGeom prst="rect">
            <a:avLst/>
          </a:prstGeom>
          <a:noFill/>
        </p:spPr>
        <p:txBody>
          <a:bodyPr wrap="square">
            <a:spAutoFit/>
          </a:bodyPr>
          <a:lstStyle/>
          <a:p>
            <a:pPr algn="ctr">
              <a:defRPr/>
            </a:pPr>
            <a:r>
              <a:rPr lang="ar-SA" sz="2800" b="1" dirty="0" smtClean="0">
                <a:solidFill>
                  <a:schemeClr val="tx2">
                    <a:lumMod val="75000"/>
                  </a:schemeClr>
                </a:solidFill>
                <a:cs typeface="PT Bold Heading" pitchFamily="2" charset="-78"/>
              </a:rPr>
              <a:t>أهداف الوحدات الدراسية </a:t>
            </a:r>
            <a:endParaRPr lang="ar-SA" sz="2800" b="1" spc="50" dirty="0">
              <a:ln w="11430"/>
              <a:solidFill>
                <a:schemeClr val="tx2">
                  <a:lumMod val="75000"/>
                </a:schemeClr>
              </a:solidFill>
              <a:effectLst>
                <a:outerShdw blurRad="76200" dist="50800" dir="5400000" algn="tl" rotWithShape="0">
                  <a:srgbClr val="000000">
                    <a:alpha val="65000"/>
                  </a:srgbClr>
                </a:outerShdw>
              </a:effectLst>
              <a:cs typeface="PT Bold Heading" pitchFamily="2" charset="-78"/>
            </a:endParaRPr>
          </a:p>
        </p:txBody>
      </p:sp>
      <p:sp>
        <p:nvSpPr>
          <p:cNvPr id="12303" name="Line 4"/>
          <p:cNvSpPr>
            <a:spLocks noChangeShapeType="1"/>
          </p:cNvSpPr>
          <p:nvPr/>
        </p:nvSpPr>
        <p:spPr bwMode="auto">
          <a:xfrm rot="10800000">
            <a:off x="6143625" y="5500688"/>
            <a:ext cx="700088" cy="0"/>
          </a:xfrm>
          <a:prstGeom prst="line">
            <a:avLst/>
          </a:prstGeom>
          <a:noFill/>
          <a:ln w="12700" cap="rnd">
            <a:solidFill>
              <a:srgbClr val="003366"/>
            </a:solidFill>
            <a:prstDash val="sysDot"/>
            <a:round/>
            <a:headEnd/>
            <a:tailEnd/>
          </a:ln>
        </p:spPr>
        <p:txBody>
          <a:bodyPr/>
          <a:lstStyle/>
          <a:p>
            <a:endParaRPr lang="ar-SA"/>
          </a:p>
        </p:txBody>
      </p:sp>
      <p:sp>
        <p:nvSpPr>
          <p:cNvPr id="55" name="Oval 26"/>
          <p:cNvSpPr>
            <a:spLocks noChangeArrowheads="1"/>
          </p:cNvSpPr>
          <p:nvPr/>
        </p:nvSpPr>
        <p:spPr bwMode="gray">
          <a:xfrm rot="10800000">
            <a:off x="6643702" y="5286388"/>
            <a:ext cx="261938" cy="295275"/>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
        <p:nvSpPr>
          <p:cNvPr id="53" name="AutoShape 20"/>
          <p:cNvSpPr>
            <a:spLocks noChangeArrowheads="1"/>
          </p:cNvSpPr>
          <p:nvPr/>
        </p:nvSpPr>
        <p:spPr bwMode="gray">
          <a:xfrm>
            <a:off x="285720" y="5286388"/>
            <a:ext cx="6215105" cy="830274"/>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gn="ctr">
              <a:defRPr/>
            </a:pPr>
            <a:r>
              <a:rPr lang="ar-SA" sz="3200" b="1" dirty="0" smtClean="0">
                <a:solidFill>
                  <a:schemeClr val="tx2">
                    <a:lumMod val="75000"/>
                  </a:schemeClr>
                </a:solidFill>
                <a:cs typeface="PT Bold Heading" pitchFamily="2" charset="-78"/>
              </a:rPr>
              <a:t>أهداف الدروس اليومية</a:t>
            </a:r>
            <a:endParaRPr lang="ar-SA" sz="3200" b="1" spc="50" dirty="0">
              <a:ln w="11430"/>
              <a:solidFill>
                <a:schemeClr val="tx2">
                  <a:lumMod val="75000"/>
                </a:schemeClr>
              </a:solidFill>
              <a:effectLst>
                <a:outerShdw blurRad="76200" dist="50800" dir="5400000" algn="tl" rotWithShape="0">
                  <a:srgbClr val="000000">
                    <a:alpha val="65000"/>
                  </a:srgbClr>
                </a:outerShdw>
              </a:effectLst>
              <a:cs typeface="PT Bold Heading" pitchFamily="2" charset="-78"/>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checkerboard(across)">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35" presetClass="path" presetSubtype="0" accel="50000" decel="50000" fill="hold" nodeType="clickEffect">
                                  <p:stCondLst>
                                    <p:cond delay="0"/>
                                  </p:stCondLst>
                                  <p:childTnLst>
                                    <p:animMotion origin="layout" path="M 0.01164 -0.02153 L -0.16198 0.03032 " pathEditMode="relative" rAng="0" ptsTypes="AA">
                                      <p:cBhvr>
                                        <p:cTn id="21" dur="2000" fill="hold"/>
                                        <p:tgtEl>
                                          <p:spTgt spid="25"/>
                                        </p:tgtEl>
                                        <p:attrNameLst>
                                          <p:attrName>ppt_x</p:attrName>
                                          <p:attrName>ppt_y</p:attrName>
                                        </p:attrNameLst>
                                      </p:cBhvr>
                                      <p:rCtr x="-8700" y="2600"/>
                                    </p:animMotion>
                                  </p:childTnLst>
                                </p:cTn>
                              </p:par>
                            </p:childTnLst>
                          </p:cTn>
                        </p:par>
                        <p:par>
                          <p:cTn id="22" fill="hold">
                            <p:stCondLst>
                              <p:cond delay="2000"/>
                            </p:stCondLst>
                            <p:childTnLst>
                              <p:par>
                                <p:cTn id="23" presetID="0" presetClass="path" presetSubtype="0" accel="50000" decel="50000" fill="hold" nodeType="afterEffect">
                                  <p:stCondLst>
                                    <p:cond delay="0"/>
                                  </p:stCondLst>
                                  <p:childTnLst>
                                    <p:animMotion origin="layout" path="M -0.00156 0.03681 C -0.01893 0.0412 -0.07639 0.04583 -0.10452 0.06482 C -0.13281 0.08357 -0.15781 0.13681 -0.17101 0.14954 C -0.18403 0.1625 -0.18091 0.14306 -0.18351 0.14144 " pathEditMode="relative" rAng="0" ptsTypes="aaaa">
                                      <p:cBhvr>
                                        <p:cTn id="24" dur="2000" fill="hold"/>
                                        <p:tgtEl>
                                          <p:spTgt spid="29"/>
                                        </p:tgtEl>
                                        <p:attrNameLst>
                                          <p:attrName>ppt_x</p:attrName>
                                          <p:attrName>ppt_y</p:attrName>
                                        </p:attrNameLst>
                                      </p:cBhvr>
                                      <p:rCtr x="-9100" y="6300"/>
                                    </p:animMotion>
                                  </p:childTnLst>
                                </p:cTn>
                              </p:par>
                            </p:childTnLst>
                          </p:cTn>
                        </p:par>
                        <p:par>
                          <p:cTn id="25" fill="hold">
                            <p:stCondLst>
                              <p:cond delay="4000"/>
                            </p:stCondLst>
                            <p:childTnLst>
                              <p:par>
                                <p:cTn id="26" presetID="0" presetClass="path" presetSubtype="0" accel="50000" decel="50000" fill="hold" nodeType="afterEffect">
                                  <p:stCondLst>
                                    <p:cond delay="0"/>
                                  </p:stCondLst>
                                  <p:childTnLst>
                                    <p:animMotion origin="layout" path="M -0.00156 0.03681 C -0.01893 0.0412 -0.07639 0.04583 -0.10452 0.06482 C -0.13281 0.08357 -0.15781 0.13681 -0.17101 0.14954 C -0.18403 0.1625 -0.18091 0.14306 -0.18351 0.14144 " pathEditMode="relative" rAng="0" ptsTypes="aaaa">
                                      <p:cBhvr>
                                        <p:cTn id="27" dur="2000" fill="hold"/>
                                        <p:tgtEl>
                                          <p:spTgt spid="30"/>
                                        </p:tgtEl>
                                        <p:attrNameLst>
                                          <p:attrName>ppt_x</p:attrName>
                                          <p:attrName>ppt_y</p:attrName>
                                        </p:attrNameLst>
                                      </p:cBhvr>
                                      <p:rCtr x="-9100" y="6300"/>
                                    </p:animMotion>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plus(in)">
                                      <p:cBhvr>
                                        <p:cTn id="32" dur="20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strips(downLeft)">
                                      <p:cBhvr>
                                        <p:cTn id="37" dur="500"/>
                                        <p:tgtEl>
                                          <p:spTgt spid="62"/>
                                        </p:tgtEl>
                                      </p:cBhvr>
                                    </p:animEffect>
                                  </p:childTnLst>
                                </p:cTn>
                              </p:par>
                            </p:childTnLst>
                          </p:cTn>
                        </p:par>
                      </p:childTnLst>
                    </p:cTn>
                  </p:par>
                  <p:par>
                    <p:cTn id="38" fill="hold">
                      <p:stCondLst>
                        <p:cond delay="indefinite"/>
                      </p:stCondLst>
                      <p:childTnLst>
                        <p:par>
                          <p:cTn id="39" fill="hold">
                            <p:stCondLst>
                              <p:cond delay="0"/>
                            </p:stCondLst>
                            <p:childTnLst>
                              <p:par>
                                <p:cTn id="40" presetID="13" presetClass="entr" presetSubtype="16" fill="hold" grpId="0" nodeType="click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plus(in)">
                                      <p:cBhvr>
                                        <p:cTn id="42" dur="1000"/>
                                        <p:tgtEl>
                                          <p:spTgt spid="63"/>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strips(downLeft)">
                                      <p:cBhvr>
                                        <p:cTn id="47" dur="500"/>
                                        <p:tgtEl>
                                          <p:spTgt spid="64"/>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strips(downLeft)">
                                      <p:cBhvr>
                                        <p:cTn id="52" dur="500"/>
                                        <p:tgtEl>
                                          <p:spTgt spid="65"/>
                                        </p:tgtEl>
                                      </p:cBhvr>
                                    </p:animEffect>
                                  </p:childTnLst>
                                </p:cTn>
                              </p:par>
                            </p:childTnLst>
                          </p:cTn>
                        </p:par>
                      </p:childTnLst>
                    </p:cTn>
                  </p:par>
                  <p:par>
                    <p:cTn id="53" fill="hold">
                      <p:stCondLst>
                        <p:cond delay="indefinite"/>
                      </p:stCondLst>
                      <p:childTnLst>
                        <p:par>
                          <p:cTn id="54" fill="hold">
                            <p:stCondLst>
                              <p:cond delay="0"/>
                            </p:stCondLst>
                            <p:childTnLst>
                              <p:par>
                                <p:cTn id="55" presetID="18" presetClass="entr" presetSubtype="12" fill="hold" nodeType="clickEffect">
                                  <p:stCondLst>
                                    <p:cond delay="0"/>
                                  </p:stCondLst>
                                  <p:childTnLst>
                                    <p:set>
                                      <p:cBhvr>
                                        <p:cTn id="56" dur="1" fill="hold">
                                          <p:stCondLst>
                                            <p:cond delay="0"/>
                                          </p:stCondLst>
                                        </p:cTn>
                                        <p:tgtEl>
                                          <p:spTgt spid="66">
                                            <p:txEl>
                                              <p:pRg st="0" end="0"/>
                                            </p:txEl>
                                          </p:spTgt>
                                        </p:tgtEl>
                                        <p:attrNameLst>
                                          <p:attrName>style.visibility</p:attrName>
                                        </p:attrNameLst>
                                      </p:cBhvr>
                                      <p:to>
                                        <p:strVal val="visible"/>
                                      </p:to>
                                    </p:set>
                                    <p:animEffect transition="in" filter="strips(downLeft)">
                                      <p:cBhvr>
                                        <p:cTn id="57" dur="500"/>
                                        <p:tgtEl>
                                          <p:spTgt spid="66">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8" presetClass="entr" presetSubtype="12" fill="hold" grpId="0" nodeType="clickEffect">
                                  <p:stCondLst>
                                    <p:cond delay="0"/>
                                  </p:stCondLst>
                                  <p:childTnLst>
                                    <p:set>
                                      <p:cBhvr>
                                        <p:cTn id="61" dur="1" fill="hold">
                                          <p:stCondLst>
                                            <p:cond delay="0"/>
                                          </p:stCondLst>
                                        </p:cTn>
                                        <p:tgtEl>
                                          <p:spTgt spid="67"/>
                                        </p:tgtEl>
                                        <p:attrNameLst>
                                          <p:attrName>style.visibility</p:attrName>
                                        </p:attrNameLst>
                                      </p:cBhvr>
                                      <p:to>
                                        <p:strVal val="visible"/>
                                      </p:to>
                                    </p:set>
                                    <p:animEffect transition="in" filter="strips(downLeft)">
                                      <p:cBhvr>
                                        <p:cTn id="62"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4" name="مستطيل مستدير الزوايا 3"/>
          <p:cNvSpPr/>
          <p:nvPr/>
        </p:nvSpPr>
        <p:spPr bwMode="auto">
          <a:xfrm>
            <a:off x="500034" y="2285992"/>
            <a:ext cx="8286808" cy="2643206"/>
          </a:xfrm>
          <a:prstGeom prst="roundRect">
            <a:avLst/>
          </a:prstGeom>
          <a:solidFill>
            <a:srgbClr val="FFFF00"/>
          </a:solidFill>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just" defTabSz="914400" rtl="1"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Arial" charset="0"/>
              <a:cs typeface="AL-Mohanad Bold" pitchFamily="2" charset="-78"/>
            </a:endParaRPr>
          </a:p>
        </p:txBody>
      </p:sp>
      <p:sp>
        <p:nvSpPr>
          <p:cNvPr id="5" name="مستطيل 4"/>
          <p:cNvSpPr/>
          <p:nvPr/>
        </p:nvSpPr>
        <p:spPr>
          <a:xfrm>
            <a:off x="714348" y="2571744"/>
            <a:ext cx="7715304" cy="1200329"/>
          </a:xfrm>
          <a:prstGeom prst="rect">
            <a:avLst/>
          </a:prstGeom>
          <a:noFill/>
        </p:spPr>
        <p:txBody>
          <a:bodyPr wrap="square" lIns="91440" tIns="45720" rIns="91440" bIns="45720">
            <a:spAutoFit/>
          </a:bodyPr>
          <a:lstStyle/>
          <a:p>
            <a:pPr algn="ctr"/>
            <a:r>
              <a:rPr lang="ar-SA" sz="3600" b="1" dirty="0" smtClean="0">
                <a:ln w="10541" cmpd="sng">
                  <a:solidFill>
                    <a:schemeClr val="accent1">
                      <a:shade val="88000"/>
                      <a:satMod val="110000"/>
                    </a:schemeClr>
                  </a:solidFill>
                  <a:prstDash val="solid"/>
                </a:ln>
                <a:solidFill>
                  <a:srgbClr val="002060"/>
                </a:solidFill>
                <a:cs typeface="AL-Mohanad Bold" pitchFamily="2" charset="-78"/>
              </a:rPr>
              <a:t>كل ما يصنعه المخطط من خبرات سواء كانت هذه الخبرات معرفية أو وجدانية أو حركية بهدف تحقيق النمو الشامل المتكامل للطالب </a:t>
            </a:r>
            <a:endParaRPr lang="ar-SA" sz="3600" b="1" cap="none" spc="0" dirty="0">
              <a:ln w="10541" cmpd="sng">
                <a:solidFill>
                  <a:schemeClr val="accent1">
                    <a:shade val="88000"/>
                    <a:satMod val="110000"/>
                  </a:schemeClr>
                </a:solidFill>
                <a:prstDash val="solid"/>
              </a:ln>
              <a:solidFill>
                <a:srgbClr val="002060"/>
              </a:solidFill>
              <a:effectLst/>
            </a:endParaRPr>
          </a:p>
        </p:txBody>
      </p:sp>
      <p:grpSp>
        <p:nvGrpSpPr>
          <p:cNvPr id="7" name="مجموعة 3"/>
          <p:cNvGrpSpPr/>
          <p:nvPr/>
        </p:nvGrpSpPr>
        <p:grpSpPr>
          <a:xfrm>
            <a:off x="2071671" y="214290"/>
            <a:ext cx="5643603" cy="1470855"/>
            <a:chOff x="4696002" y="2941173"/>
            <a:chExt cx="2262854" cy="1470855"/>
          </a:xfrm>
          <a:solidFill>
            <a:srgbClr val="FFFF00"/>
          </a:solidFill>
          <a:scene3d>
            <a:camera prst="orthographicFront"/>
            <a:lightRig rig="flat" dir="t"/>
          </a:scene3d>
        </p:grpSpPr>
        <p:sp>
          <p:nvSpPr>
            <p:cNvPr id="8" name="مستطيل مستدير الزوايا 7"/>
            <p:cNvSpPr/>
            <p:nvPr/>
          </p:nvSpPr>
          <p:spPr>
            <a:xfrm>
              <a:off x="4696002" y="2941173"/>
              <a:ext cx="2262854" cy="1470855"/>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9" name="مستطيل 8"/>
            <p:cNvSpPr/>
            <p:nvPr/>
          </p:nvSpPr>
          <p:spPr>
            <a:xfrm>
              <a:off x="4753290" y="3084049"/>
              <a:ext cx="2119252" cy="1327253"/>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4400" b="1" dirty="0" smtClean="0">
                  <a:solidFill>
                    <a:srgbClr val="002164"/>
                  </a:solidFill>
                </a:rPr>
                <a:t>ثانيا: المحتوى الدراسي</a:t>
              </a:r>
              <a:endParaRPr lang="ar-SA" sz="4400" b="1" kern="1200" dirty="0">
                <a:solidFill>
                  <a:srgbClr val="002164"/>
                </a:solidFill>
              </a:endParaRPr>
            </a:p>
          </p:txBody>
        </p:sp>
      </p:grpSp>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164"/>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785786" y="714356"/>
          <a:ext cx="8143932"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1314</TotalTime>
  <Words>557</Words>
  <PresentationFormat>عرض على الشاشة (3:4)‏</PresentationFormat>
  <Paragraphs>114</Paragraphs>
  <Slides>21</Slides>
  <Notes>1</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سمة Office</vt:lpstr>
      <vt:lpstr>الشريحة 1</vt:lpstr>
      <vt:lpstr>الشريحة 2</vt:lpstr>
      <vt:lpstr>الفصل الثالث </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مفاهيم أساسية في المناهج</dc:title>
  <dc:creator>ضحى</dc:creator>
  <cp:lastModifiedBy>ضحى</cp:lastModifiedBy>
  <cp:revision>213</cp:revision>
  <dcterms:created xsi:type="dcterms:W3CDTF">2015-10-25T11:21:34Z</dcterms:created>
  <dcterms:modified xsi:type="dcterms:W3CDTF">2016-05-24T06:56:27Z</dcterms:modified>
</cp:coreProperties>
</file>