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data5.xml" ContentType="application/vnd.openxmlformats-officedocument.drawingml.diagramData+xml"/>
  <Default Extension="gif" ContentType="image/gif"/>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diagrams/colors5.xml" ContentType="application/vnd.openxmlformats-officedocument.drawingml.diagramColor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diagrams/layout4.xml" ContentType="application/vnd.openxmlformats-officedocument.drawingml.diagram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27"/>
  </p:notesMasterIdLst>
  <p:handoutMasterIdLst>
    <p:handoutMasterId r:id="rId28"/>
  </p:handoutMasterIdLst>
  <p:sldIdLst>
    <p:sldId id="307" r:id="rId2"/>
    <p:sldId id="293" r:id="rId3"/>
    <p:sldId id="294" r:id="rId4"/>
    <p:sldId id="276" r:id="rId5"/>
    <p:sldId id="256" r:id="rId6"/>
    <p:sldId id="295" r:id="rId7"/>
    <p:sldId id="282" r:id="rId8"/>
    <p:sldId id="296" r:id="rId9"/>
    <p:sldId id="258" r:id="rId10"/>
    <p:sldId id="297" r:id="rId11"/>
    <p:sldId id="260" r:id="rId12"/>
    <p:sldId id="277" r:id="rId13"/>
    <p:sldId id="298" r:id="rId14"/>
    <p:sldId id="278" r:id="rId15"/>
    <p:sldId id="299" r:id="rId16"/>
    <p:sldId id="279" r:id="rId17"/>
    <p:sldId id="302" r:id="rId18"/>
    <p:sldId id="303" r:id="rId19"/>
    <p:sldId id="308" r:id="rId20"/>
    <p:sldId id="309" r:id="rId21"/>
    <p:sldId id="310" r:id="rId22"/>
    <p:sldId id="311" r:id="rId23"/>
    <p:sldId id="312" r:id="rId24"/>
    <p:sldId id="313" r:id="rId25"/>
    <p:sldId id="301" r:id="rId2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2164"/>
    <a:srgbClr val="008000"/>
    <a:srgbClr val="971988"/>
    <a:srgbClr val="0066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snapVertSplitter="1" vertBarState="maximized" horzBarState="maximized">
    <p:restoredLeft sz="84412" autoAdjust="0"/>
    <p:restoredTop sz="94624" autoAdjust="0"/>
  </p:normalViewPr>
  <p:slideViewPr>
    <p:cSldViewPr>
      <p:cViewPr varScale="1">
        <p:scale>
          <a:sx n="73" d="100"/>
          <a:sy n="73" d="100"/>
        </p:scale>
        <p:origin x="-1932"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402"/>
    </p:cViewPr>
  </p:sorterViewPr>
  <p:notesViewPr>
    <p:cSldViewPr>
      <p:cViewPr varScale="1">
        <p:scale>
          <a:sx n="55" d="100"/>
          <a:sy n="55" d="100"/>
        </p:scale>
        <p:origin x="-2856" y="-10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diagrams/_rels/data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image" Target="../media/image15.png"/><Relationship Id="rId4" Type="http://schemas.openxmlformats.org/officeDocument/2006/relationships/image" Target="../media/image18.jpeg"/></Relationships>
</file>

<file path=ppt/diagrams/_rels/data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image" Target="../media/image15.pn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87777A4-BE7C-4727-8644-3984C31AB7F4}" type="doc">
      <dgm:prSet loTypeId="urn:microsoft.com/office/officeart/2005/8/layout/hierarchy2" loCatId="hierarchy" qsTypeId="urn:microsoft.com/office/officeart/2005/8/quickstyle/3d2" qsCatId="3D" csTypeId="urn:microsoft.com/office/officeart/2005/8/colors/colorful1" csCatId="colorful" phldr="1"/>
      <dgm:spPr/>
    </dgm:pt>
    <dgm:pt modelId="{81484A4C-1A4F-4569-9428-4A02A3AC9722}">
      <dgm:prSet/>
      <dgm:spPr>
        <a:solidFill>
          <a:srgbClr val="92D050"/>
        </a:solidFill>
      </dgm:spPr>
      <dgm:t>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b="1" i="0" u="none" strike="noStrike" cap="none" normalizeH="0" baseline="0" dirty="0" smtClean="0">
              <a:ln/>
              <a:solidFill>
                <a:srgbClr val="C00000"/>
              </a:solidFill>
              <a:effectLst/>
              <a:latin typeface="Arial" pitchFamily="34" charset="0"/>
              <a:ea typeface="Arial" pitchFamily="34" charset="0"/>
              <a:cs typeface="Arial" pitchFamily="34" charset="0"/>
            </a:rPr>
            <a:t>أنواع </a:t>
          </a:r>
          <a:r>
            <a:rPr kumimoji="0" lang="ar-IQ" b="1" i="0" u="none" strike="noStrike" cap="none" normalizeH="0" baseline="0" dirty="0" smtClean="0">
              <a:ln/>
              <a:solidFill>
                <a:srgbClr val="C00000"/>
              </a:solidFill>
              <a:effectLst/>
              <a:latin typeface="Arial" pitchFamily="34" charset="0"/>
              <a:ea typeface="Arial" pitchFamily="34" charset="0"/>
              <a:cs typeface="Arial" pitchFamily="34" charset="0"/>
            </a:rPr>
            <a:t>المناهج </a:t>
          </a:r>
          <a:endParaRPr kumimoji="0" lang="ar-SA" b="1" i="0" u="none" strike="noStrike" cap="none" normalizeH="0" baseline="0" dirty="0" smtClean="0">
            <a:ln/>
            <a:solidFill>
              <a:srgbClr val="C00000"/>
            </a:solidFill>
            <a:effectLst/>
            <a:latin typeface="Arial" pitchFamily="34" charset="0"/>
            <a:cs typeface="Arial" pitchFamily="34" charset="0"/>
          </a:endParaRPr>
        </a:p>
      </dgm:t>
    </dgm:pt>
    <dgm:pt modelId="{A0BF1B0D-BA6E-4118-ABDA-7A1CE768500B}" type="parTrans" cxnId="{E25D9CFF-8E0F-4003-BA8E-C932479C1A3D}">
      <dgm:prSet/>
      <dgm:spPr/>
      <dgm:t>
        <a:bodyPr/>
        <a:lstStyle/>
        <a:p>
          <a:pPr rtl="1"/>
          <a:endParaRPr lang="ar-SA"/>
        </a:p>
      </dgm:t>
    </dgm:pt>
    <dgm:pt modelId="{26B3EE5B-2A65-4B72-B9C4-192D6A0167F6}" type="sibTrans" cxnId="{E25D9CFF-8E0F-4003-BA8E-C932479C1A3D}">
      <dgm:prSet/>
      <dgm:spPr/>
      <dgm:t>
        <a:bodyPr/>
        <a:lstStyle/>
        <a:p>
          <a:pPr rtl="1"/>
          <a:endParaRPr lang="ar-SA"/>
        </a:p>
      </dgm:t>
    </dgm:pt>
    <dgm:pt modelId="{B33DDED5-1067-4A9A-B3BE-B11FCB239A9E}">
      <dgm:prSet/>
      <dgm:spPr/>
      <dgm:t>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IQ" b="1" i="0" u="none" strike="noStrike" cap="none" normalizeH="0" baseline="0" dirty="0" smtClean="0">
              <a:ln/>
              <a:solidFill>
                <a:srgbClr val="92D050"/>
              </a:solidFill>
              <a:effectLst/>
              <a:latin typeface="Arial" pitchFamily="34" charset="0"/>
              <a:ea typeface="Arial" pitchFamily="34" charset="0"/>
              <a:cs typeface="Arial" pitchFamily="34" charset="0"/>
            </a:rPr>
            <a:t>تركز على المجتمع</a:t>
          </a:r>
          <a:endParaRPr kumimoji="0" lang="ar-SA" b="1" i="0" u="none" strike="noStrike" cap="none" normalizeH="0" baseline="0" dirty="0" smtClean="0">
            <a:ln/>
            <a:solidFill>
              <a:srgbClr val="92D050"/>
            </a:solidFill>
            <a:effectLst/>
            <a:latin typeface="Arial" pitchFamily="34" charset="0"/>
            <a:cs typeface="Arial" pitchFamily="34" charset="0"/>
          </a:endParaRPr>
        </a:p>
      </dgm:t>
    </dgm:pt>
    <dgm:pt modelId="{EEF62788-199A-4808-8B63-17A0465F5597}" type="parTrans" cxnId="{6C6B3819-BC37-4DAD-8E82-FB9795870261}">
      <dgm:prSet/>
      <dgm:spPr/>
      <dgm:t>
        <a:bodyPr/>
        <a:lstStyle/>
        <a:p>
          <a:pPr rtl="1"/>
          <a:endParaRPr lang="ar-SA"/>
        </a:p>
      </dgm:t>
    </dgm:pt>
    <dgm:pt modelId="{84187B69-2CA2-4F42-AD8C-7B7976E6500F}" type="sibTrans" cxnId="{6C6B3819-BC37-4DAD-8E82-FB9795870261}">
      <dgm:prSet/>
      <dgm:spPr/>
      <dgm:t>
        <a:bodyPr/>
        <a:lstStyle/>
        <a:p>
          <a:pPr rtl="1"/>
          <a:endParaRPr lang="ar-SA"/>
        </a:p>
      </dgm:t>
    </dgm:pt>
    <dgm:pt modelId="{7ECAF3B6-0EF4-4A40-B628-B67B890939CA}">
      <dgm:prSet/>
      <dgm:spPr/>
      <dgm:t>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IQ" b="1" i="0" u="none" strike="noStrike" cap="none" normalizeH="0" baseline="0" dirty="0" smtClean="0">
              <a:ln/>
              <a:solidFill>
                <a:srgbClr val="C00000"/>
              </a:solidFill>
              <a:effectLst/>
              <a:latin typeface="Arial" pitchFamily="34" charset="0"/>
              <a:ea typeface="Arial" pitchFamily="34" charset="0"/>
              <a:cs typeface="Arial" pitchFamily="34" charset="0"/>
            </a:rPr>
            <a:t>المحوري</a:t>
          </a:r>
          <a:endParaRPr kumimoji="0" lang="ar-SA" b="1" i="0" u="none" strike="noStrike" cap="none" normalizeH="0" baseline="0" dirty="0" smtClean="0">
            <a:ln/>
            <a:solidFill>
              <a:srgbClr val="C00000"/>
            </a:solidFill>
            <a:effectLst/>
            <a:latin typeface="Arial" pitchFamily="34" charset="0"/>
            <a:cs typeface="Arial" pitchFamily="34" charset="0"/>
          </a:endParaRPr>
        </a:p>
      </dgm:t>
    </dgm:pt>
    <dgm:pt modelId="{36873C10-929B-4DB4-9F9C-C134560B30DE}" type="parTrans" cxnId="{4A9A0523-76E0-45BF-8341-B73AF164D5B8}">
      <dgm:prSet>
        <dgm:style>
          <a:lnRef idx="3">
            <a:schemeClr val="accent2"/>
          </a:lnRef>
          <a:fillRef idx="0">
            <a:schemeClr val="accent2"/>
          </a:fillRef>
          <a:effectRef idx="2">
            <a:schemeClr val="accent2"/>
          </a:effectRef>
          <a:fontRef idx="minor">
            <a:schemeClr val="tx1"/>
          </a:fontRef>
        </dgm:style>
      </dgm:prSet>
      <dgm:spPr/>
      <dgm:t>
        <a:bodyPr/>
        <a:lstStyle/>
        <a:p>
          <a:pPr rtl="1"/>
          <a:endParaRPr lang="ar-SA"/>
        </a:p>
      </dgm:t>
    </dgm:pt>
    <dgm:pt modelId="{8F76883C-EC31-48F4-A3BE-70AB9A4934E8}" type="sibTrans" cxnId="{4A9A0523-76E0-45BF-8341-B73AF164D5B8}">
      <dgm:prSet/>
      <dgm:spPr/>
      <dgm:t>
        <a:bodyPr/>
        <a:lstStyle/>
        <a:p>
          <a:pPr rtl="1"/>
          <a:endParaRPr lang="ar-SA"/>
        </a:p>
      </dgm:t>
    </dgm:pt>
    <dgm:pt modelId="{57D4B7CB-D67F-4F44-8156-22B35EC54858}">
      <dgm:prSet/>
      <dgm:spPr/>
      <dgm:t>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IQ" b="1" i="0" u="none" strike="noStrike" cap="none" normalizeH="0" baseline="0" dirty="0" smtClean="0">
              <a:ln/>
              <a:solidFill>
                <a:srgbClr val="92D050"/>
              </a:solidFill>
              <a:effectLst/>
              <a:latin typeface="Arial" pitchFamily="34" charset="0"/>
              <a:ea typeface="Arial" pitchFamily="34" charset="0"/>
              <a:cs typeface="Arial" pitchFamily="34" charset="0"/>
            </a:rPr>
            <a:t>تركز على الطالب</a:t>
          </a:r>
          <a:endParaRPr kumimoji="0" lang="ar-SA" b="1" i="0" u="none" strike="noStrike" cap="none" normalizeH="0" baseline="0" dirty="0" smtClean="0">
            <a:ln/>
            <a:solidFill>
              <a:srgbClr val="92D050"/>
            </a:solidFill>
            <a:effectLst/>
            <a:latin typeface="Arial" pitchFamily="34" charset="0"/>
            <a:cs typeface="Arial" pitchFamily="34" charset="0"/>
          </a:endParaRPr>
        </a:p>
      </dgm:t>
    </dgm:pt>
    <dgm:pt modelId="{B5017608-E647-426B-9E07-C15A771C6A60}" type="parTrans" cxnId="{A60F8C28-2E82-4DFE-B18E-BDA5BF02DC58}">
      <dgm:prSet/>
      <dgm:spPr/>
      <dgm:t>
        <a:bodyPr/>
        <a:lstStyle/>
        <a:p>
          <a:pPr rtl="1"/>
          <a:endParaRPr lang="ar-SA"/>
        </a:p>
      </dgm:t>
    </dgm:pt>
    <dgm:pt modelId="{C992EC74-5C94-46AA-BB87-904D111EFAE8}" type="sibTrans" cxnId="{A60F8C28-2E82-4DFE-B18E-BDA5BF02DC58}">
      <dgm:prSet/>
      <dgm:spPr/>
      <dgm:t>
        <a:bodyPr/>
        <a:lstStyle/>
        <a:p>
          <a:pPr rtl="1"/>
          <a:endParaRPr lang="ar-SA"/>
        </a:p>
      </dgm:t>
    </dgm:pt>
    <dgm:pt modelId="{25D42305-5848-491C-8568-081D8836F031}">
      <dgm:prSet/>
      <dgm:spPr/>
      <dgm:t>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IQ" b="1" i="0" u="none" strike="noStrike" cap="none" normalizeH="0" baseline="0" smtClean="0">
              <a:ln/>
              <a:solidFill>
                <a:srgbClr val="C00000"/>
              </a:solidFill>
              <a:effectLst/>
              <a:latin typeface="Arial" pitchFamily="34" charset="0"/>
              <a:ea typeface="Arial" pitchFamily="34" charset="0"/>
              <a:cs typeface="Arial" pitchFamily="34" charset="0"/>
            </a:rPr>
            <a:t>النشاط</a:t>
          </a:r>
          <a:endParaRPr kumimoji="0" lang="ar-SA" b="1" i="0" u="none" strike="noStrike" cap="none" normalizeH="0" baseline="0" dirty="0" smtClean="0">
            <a:ln/>
            <a:solidFill>
              <a:srgbClr val="C00000"/>
            </a:solidFill>
            <a:effectLst/>
            <a:latin typeface="Arial" pitchFamily="34" charset="0"/>
            <a:cs typeface="Arial" pitchFamily="34" charset="0"/>
          </a:endParaRPr>
        </a:p>
      </dgm:t>
    </dgm:pt>
    <dgm:pt modelId="{BB3E6423-7CA9-4C1F-86FF-41A4E2C2C21D}" type="parTrans" cxnId="{B2DAAA01-3CF3-48A8-A130-FEC7DA59DEED}">
      <dgm:prSet>
        <dgm:style>
          <a:lnRef idx="3">
            <a:schemeClr val="accent2"/>
          </a:lnRef>
          <a:fillRef idx="0">
            <a:schemeClr val="accent2"/>
          </a:fillRef>
          <a:effectRef idx="2">
            <a:schemeClr val="accent2"/>
          </a:effectRef>
          <a:fontRef idx="minor">
            <a:schemeClr val="tx1"/>
          </a:fontRef>
        </dgm:style>
      </dgm:prSet>
      <dgm:spPr/>
      <dgm:t>
        <a:bodyPr/>
        <a:lstStyle/>
        <a:p>
          <a:pPr rtl="1"/>
          <a:endParaRPr lang="ar-SA"/>
        </a:p>
      </dgm:t>
    </dgm:pt>
    <dgm:pt modelId="{7D0E6689-C530-4152-8751-97FFF3A574A8}" type="sibTrans" cxnId="{B2DAAA01-3CF3-48A8-A130-FEC7DA59DEED}">
      <dgm:prSet/>
      <dgm:spPr/>
      <dgm:t>
        <a:bodyPr/>
        <a:lstStyle/>
        <a:p>
          <a:pPr rtl="1"/>
          <a:endParaRPr lang="ar-SA"/>
        </a:p>
      </dgm:t>
    </dgm:pt>
    <dgm:pt modelId="{EE8100FA-7E46-41BA-830A-8BF49BB43AA5}">
      <dgm:prSet/>
      <dgm:spPr/>
      <dgm:t>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IQ" b="1" i="0" u="none" strike="noStrike" cap="none" normalizeH="0" baseline="0" dirty="0" smtClean="0">
              <a:ln/>
              <a:solidFill>
                <a:srgbClr val="92D050"/>
              </a:solidFill>
              <a:effectLst/>
              <a:latin typeface="Arial" pitchFamily="34" charset="0"/>
              <a:ea typeface="Arial" pitchFamily="34" charset="0"/>
              <a:cs typeface="Arial" pitchFamily="34" charset="0"/>
            </a:rPr>
            <a:t>تركز على المادة الدراسية</a:t>
          </a:r>
          <a:endParaRPr kumimoji="0" lang="ar-SA" b="1" i="0" u="none" strike="noStrike" cap="none" normalizeH="0" baseline="0" dirty="0" smtClean="0">
            <a:ln/>
            <a:solidFill>
              <a:srgbClr val="92D050"/>
            </a:solidFill>
            <a:effectLst/>
            <a:latin typeface="Arial" pitchFamily="34" charset="0"/>
            <a:cs typeface="Arial" pitchFamily="34" charset="0"/>
          </a:endParaRPr>
        </a:p>
      </dgm:t>
    </dgm:pt>
    <dgm:pt modelId="{217631EA-AE3C-42CC-84BC-939D44CDE5DE}" type="parTrans" cxnId="{918A4542-FFA3-4D25-87EE-CF8A4021D34A}">
      <dgm:prSet/>
      <dgm:spPr/>
      <dgm:t>
        <a:bodyPr/>
        <a:lstStyle/>
        <a:p>
          <a:pPr rtl="1"/>
          <a:endParaRPr lang="ar-SA"/>
        </a:p>
      </dgm:t>
    </dgm:pt>
    <dgm:pt modelId="{45D579F9-B352-4AAC-B860-767DE957A067}" type="sibTrans" cxnId="{918A4542-FFA3-4D25-87EE-CF8A4021D34A}">
      <dgm:prSet/>
      <dgm:spPr/>
      <dgm:t>
        <a:bodyPr/>
        <a:lstStyle/>
        <a:p>
          <a:pPr rtl="1"/>
          <a:endParaRPr lang="ar-SA"/>
        </a:p>
      </dgm:t>
    </dgm:pt>
    <dgm:pt modelId="{91EB51D5-03B3-4080-B708-4CC60D7FEF1C}">
      <dgm:prSet/>
      <dgm:spPr/>
      <dgm:t>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IQ" b="1" i="0" u="none" strike="noStrike" cap="none" normalizeH="0" baseline="0" dirty="0" smtClean="0">
              <a:ln/>
              <a:solidFill>
                <a:srgbClr val="C00000"/>
              </a:solidFill>
              <a:effectLst/>
              <a:latin typeface="Arial" pitchFamily="34" charset="0"/>
              <a:ea typeface="Arial" pitchFamily="34" charset="0"/>
              <a:cs typeface="Arial" pitchFamily="34" charset="0"/>
            </a:rPr>
            <a:t>المواد المترابطة</a:t>
          </a:r>
          <a:endParaRPr kumimoji="0" lang="ar-SA" b="1" i="0" u="none" strike="noStrike" cap="none" normalizeH="0" baseline="0" dirty="0" smtClean="0">
            <a:ln/>
            <a:solidFill>
              <a:srgbClr val="C00000"/>
            </a:solidFill>
            <a:effectLst/>
            <a:latin typeface="Arial" pitchFamily="34" charset="0"/>
            <a:cs typeface="Arial" pitchFamily="34" charset="0"/>
          </a:endParaRPr>
        </a:p>
      </dgm:t>
    </dgm:pt>
    <dgm:pt modelId="{C4C72BF0-4A07-474D-9D21-B2D47B36B779}" type="parTrans" cxnId="{32694BBF-13BF-4C02-BF70-EECCAD78DE8E}">
      <dgm:prSet>
        <dgm:style>
          <a:lnRef idx="3">
            <a:schemeClr val="accent2"/>
          </a:lnRef>
          <a:fillRef idx="0">
            <a:schemeClr val="accent2"/>
          </a:fillRef>
          <a:effectRef idx="2">
            <a:schemeClr val="accent2"/>
          </a:effectRef>
          <a:fontRef idx="minor">
            <a:schemeClr val="tx1"/>
          </a:fontRef>
        </dgm:style>
      </dgm:prSet>
      <dgm:spPr/>
      <dgm:t>
        <a:bodyPr/>
        <a:lstStyle/>
        <a:p>
          <a:pPr rtl="1"/>
          <a:endParaRPr lang="ar-SA"/>
        </a:p>
      </dgm:t>
    </dgm:pt>
    <dgm:pt modelId="{EE0C4B40-A94A-4349-AD32-E461FB1EBA9B}" type="sibTrans" cxnId="{32694BBF-13BF-4C02-BF70-EECCAD78DE8E}">
      <dgm:prSet/>
      <dgm:spPr/>
      <dgm:t>
        <a:bodyPr/>
        <a:lstStyle/>
        <a:p>
          <a:pPr rtl="1"/>
          <a:endParaRPr lang="ar-SA"/>
        </a:p>
      </dgm:t>
    </dgm:pt>
    <dgm:pt modelId="{B5FBAC0D-462E-43CA-8D06-329C743D3509}">
      <dgm:prSet/>
      <dgm:spPr/>
      <dgm:t>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IQ" b="1" i="0" u="none" strike="noStrike" cap="none" normalizeH="0" baseline="0" dirty="0" smtClean="0">
              <a:ln/>
              <a:solidFill>
                <a:srgbClr val="C00000"/>
              </a:solidFill>
              <a:effectLst/>
              <a:latin typeface="Arial" pitchFamily="34" charset="0"/>
              <a:ea typeface="Arial" pitchFamily="34" charset="0"/>
              <a:cs typeface="Arial" pitchFamily="34" charset="0"/>
            </a:rPr>
            <a:t>المواد المنفصلة</a:t>
          </a:r>
          <a:endParaRPr kumimoji="0" lang="ar-SA" b="1" i="0" u="none" strike="noStrike" cap="none" normalizeH="0" baseline="0" dirty="0" smtClean="0">
            <a:ln/>
            <a:solidFill>
              <a:srgbClr val="C00000"/>
            </a:solidFill>
            <a:effectLst/>
            <a:latin typeface="Arial" pitchFamily="34" charset="0"/>
            <a:cs typeface="Arial" pitchFamily="34" charset="0"/>
          </a:endParaRPr>
        </a:p>
      </dgm:t>
    </dgm:pt>
    <dgm:pt modelId="{3B336E95-E58C-44E9-BF71-1FBC07369AF9}" type="parTrans" cxnId="{D1E6A0FA-2C6C-41DC-8C97-9B8286A113DE}">
      <dgm:prSet>
        <dgm:style>
          <a:lnRef idx="3">
            <a:schemeClr val="accent2"/>
          </a:lnRef>
          <a:fillRef idx="0">
            <a:schemeClr val="accent2"/>
          </a:fillRef>
          <a:effectRef idx="2">
            <a:schemeClr val="accent2"/>
          </a:effectRef>
          <a:fontRef idx="minor">
            <a:schemeClr val="tx1"/>
          </a:fontRef>
        </dgm:style>
      </dgm:prSet>
      <dgm:spPr/>
      <dgm:t>
        <a:bodyPr/>
        <a:lstStyle/>
        <a:p>
          <a:pPr rtl="1"/>
          <a:endParaRPr lang="ar-SA"/>
        </a:p>
      </dgm:t>
    </dgm:pt>
    <dgm:pt modelId="{6C81C893-AD14-4C43-86D7-A2AE5B9938E6}" type="sibTrans" cxnId="{D1E6A0FA-2C6C-41DC-8C97-9B8286A113DE}">
      <dgm:prSet/>
      <dgm:spPr/>
      <dgm:t>
        <a:bodyPr/>
        <a:lstStyle/>
        <a:p>
          <a:pPr rtl="1"/>
          <a:endParaRPr lang="ar-SA"/>
        </a:p>
      </dgm:t>
    </dgm:pt>
    <dgm:pt modelId="{5F3B6128-E488-470C-911E-F0D38F11E8B6}" type="pres">
      <dgm:prSet presAssocID="{387777A4-BE7C-4727-8644-3984C31AB7F4}" presName="diagram" presStyleCnt="0">
        <dgm:presLayoutVars>
          <dgm:chPref val="1"/>
          <dgm:dir/>
          <dgm:animOne val="branch"/>
          <dgm:animLvl val="lvl"/>
          <dgm:resizeHandles val="exact"/>
        </dgm:presLayoutVars>
      </dgm:prSet>
      <dgm:spPr/>
    </dgm:pt>
    <dgm:pt modelId="{AA1C3CE2-85B1-451E-BDF4-185D3956C3A8}" type="pres">
      <dgm:prSet presAssocID="{81484A4C-1A4F-4569-9428-4A02A3AC9722}" presName="root1" presStyleCnt="0"/>
      <dgm:spPr/>
    </dgm:pt>
    <dgm:pt modelId="{72684E04-D781-47AC-AC7D-62347FAAF853}" type="pres">
      <dgm:prSet presAssocID="{81484A4C-1A4F-4569-9428-4A02A3AC9722}" presName="LevelOneTextNode" presStyleLbl="node0" presStyleIdx="0" presStyleCnt="1">
        <dgm:presLayoutVars>
          <dgm:chPref val="3"/>
        </dgm:presLayoutVars>
      </dgm:prSet>
      <dgm:spPr/>
      <dgm:t>
        <a:bodyPr/>
        <a:lstStyle/>
        <a:p>
          <a:pPr rtl="1"/>
          <a:endParaRPr lang="ar-SA"/>
        </a:p>
      </dgm:t>
    </dgm:pt>
    <dgm:pt modelId="{43B5299A-7281-4FE1-8080-8346491A21BE}" type="pres">
      <dgm:prSet presAssocID="{81484A4C-1A4F-4569-9428-4A02A3AC9722}" presName="level2hierChild" presStyleCnt="0"/>
      <dgm:spPr/>
    </dgm:pt>
    <dgm:pt modelId="{B6B62469-880F-40BF-B7A0-C16043F080D4}" type="pres">
      <dgm:prSet presAssocID="{EEF62788-199A-4808-8B63-17A0465F5597}" presName="conn2-1" presStyleLbl="parChTrans1D2" presStyleIdx="0" presStyleCnt="3"/>
      <dgm:spPr/>
      <dgm:t>
        <a:bodyPr/>
        <a:lstStyle/>
        <a:p>
          <a:pPr rtl="1"/>
          <a:endParaRPr lang="ar-SA"/>
        </a:p>
      </dgm:t>
    </dgm:pt>
    <dgm:pt modelId="{7BC019AB-2B60-4CB8-A450-D548074C84E7}" type="pres">
      <dgm:prSet presAssocID="{EEF62788-199A-4808-8B63-17A0465F5597}" presName="connTx" presStyleLbl="parChTrans1D2" presStyleIdx="0" presStyleCnt="3"/>
      <dgm:spPr/>
      <dgm:t>
        <a:bodyPr/>
        <a:lstStyle/>
        <a:p>
          <a:pPr rtl="1"/>
          <a:endParaRPr lang="ar-SA"/>
        </a:p>
      </dgm:t>
    </dgm:pt>
    <dgm:pt modelId="{8DA93ADD-6BEE-4C24-8328-82DE227D8A2E}" type="pres">
      <dgm:prSet presAssocID="{B33DDED5-1067-4A9A-B3BE-B11FCB239A9E}" presName="root2" presStyleCnt="0"/>
      <dgm:spPr/>
    </dgm:pt>
    <dgm:pt modelId="{CB66FE67-5580-48B9-B247-1251D594377F}" type="pres">
      <dgm:prSet presAssocID="{B33DDED5-1067-4A9A-B3BE-B11FCB239A9E}" presName="LevelTwoTextNode" presStyleLbl="node2" presStyleIdx="0" presStyleCnt="3">
        <dgm:presLayoutVars>
          <dgm:chPref val="3"/>
        </dgm:presLayoutVars>
      </dgm:prSet>
      <dgm:spPr/>
      <dgm:t>
        <a:bodyPr/>
        <a:lstStyle/>
        <a:p>
          <a:pPr rtl="1"/>
          <a:endParaRPr lang="ar-SA"/>
        </a:p>
      </dgm:t>
    </dgm:pt>
    <dgm:pt modelId="{8F38663B-778E-421E-8DF1-11CB6775734F}" type="pres">
      <dgm:prSet presAssocID="{B33DDED5-1067-4A9A-B3BE-B11FCB239A9E}" presName="level3hierChild" presStyleCnt="0"/>
      <dgm:spPr/>
    </dgm:pt>
    <dgm:pt modelId="{2E4ABFEC-A74B-4274-80CF-F317D626E961}" type="pres">
      <dgm:prSet presAssocID="{36873C10-929B-4DB4-9F9C-C134560B30DE}" presName="conn2-1" presStyleLbl="parChTrans1D3" presStyleIdx="0" presStyleCnt="4"/>
      <dgm:spPr/>
      <dgm:t>
        <a:bodyPr/>
        <a:lstStyle/>
        <a:p>
          <a:pPr rtl="1"/>
          <a:endParaRPr lang="ar-SA"/>
        </a:p>
      </dgm:t>
    </dgm:pt>
    <dgm:pt modelId="{76052036-6221-4240-8043-1A408EFEDF4C}" type="pres">
      <dgm:prSet presAssocID="{36873C10-929B-4DB4-9F9C-C134560B30DE}" presName="connTx" presStyleLbl="parChTrans1D3" presStyleIdx="0" presStyleCnt="4"/>
      <dgm:spPr/>
      <dgm:t>
        <a:bodyPr/>
        <a:lstStyle/>
        <a:p>
          <a:pPr rtl="1"/>
          <a:endParaRPr lang="ar-SA"/>
        </a:p>
      </dgm:t>
    </dgm:pt>
    <dgm:pt modelId="{3381D23F-6CAC-44ED-8E7C-3648F0101874}" type="pres">
      <dgm:prSet presAssocID="{7ECAF3B6-0EF4-4A40-B628-B67B890939CA}" presName="root2" presStyleCnt="0"/>
      <dgm:spPr/>
    </dgm:pt>
    <dgm:pt modelId="{C3D5D6AC-751D-4293-86A0-7F32F32D9366}" type="pres">
      <dgm:prSet presAssocID="{7ECAF3B6-0EF4-4A40-B628-B67B890939CA}" presName="LevelTwoTextNode" presStyleLbl="node3" presStyleIdx="0" presStyleCnt="4">
        <dgm:presLayoutVars>
          <dgm:chPref val="3"/>
        </dgm:presLayoutVars>
      </dgm:prSet>
      <dgm:spPr/>
      <dgm:t>
        <a:bodyPr/>
        <a:lstStyle/>
        <a:p>
          <a:pPr rtl="1"/>
          <a:endParaRPr lang="ar-SA"/>
        </a:p>
      </dgm:t>
    </dgm:pt>
    <dgm:pt modelId="{54B538B6-1EE7-4904-AE42-068C87739909}" type="pres">
      <dgm:prSet presAssocID="{7ECAF3B6-0EF4-4A40-B628-B67B890939CA}" presName="level3hierChild" presStyleCnt="0"/>
      <dgm:spPr/>
    </dgm:pt>
    <dgm:pt modelId="{07AEA1E1-26BD-4116-8322-D37BEB26E447}" type="pres">
      <dgm:prSet presAssocID="{B5017608-E647-426B-9E07-C15A771C6A60}" presName="conn2-1" presStyleLbl="parChTrans1D2" presStyleIdx="1" presStyleCnt="3"/>
      <dgm:spPr/>
      <dgm:t>
        <a:bodyPr/>
        <a:lstStyle/>
        <a:p>
          <a:pPr rtl="1"/>
          <a:endParaRPr lang="ar-SA"/>
        </a:p>
      </dgm:t>
    </dgm:pt>
    <dgm:pt modelId="{AF054501-32B9-44C6-8F96-FE31FD881F66}" type="pres">
      <dgm:prSet presAssocID="{B5017608-E647-426B-9E07-C15A771C6A60}" presName="connTx" presStyleLbl="parChTrans1D2" presStyleIdx="1" presStyleCnt="3"/>
      <dgm:spPr/>
      <dgm:t>
        <a:bodyPr/>
        <a:lstStyle/>
        <a:p>
          <a:pPr rtl="1"/>
          <a:endParaRPr lang="ar-SA"/>
        </a:p>
      </dgm:t>
    </dgm:pt>
    <dgm:pt modelId="{97C16E6E-CD98-44BB-B1CC-E06B02B68414}" type="pres">
      <dgm:prSet presAssocID="{57D4B7CB-D67F-4F44-8156-22B35EC54858}" presName="root2" presStyleCnt="0"/>
      <dgm:spPr/>
    </dgm:pt>
    <dgm:pt modelId="{C20004E9-A256-4429-A530-A34EE3468379}" type="pres">
      <dgm:prSet presAssocID="{57D4B7CB-D67F-4F44-8156-22B35EC54858}" presName="LevelTwoTextNode" presStyleLbl="node2" presStyleIdx="1" presStyleCnt="3">
        <dgm:presLayoutVars>
          <dgm:chPref val="3"/>
        </dgm:presLayoutVars>
      </dgm:prSet>
      <dgm:spPr/>
      <dgm:t>
        <a:bodyPr/>
        <a:lstStyle/>
        <a:p>
          <a:pPr rtl="1"/>
          <a:endParaRPr lang="ar-SA"/>
        </a:p>
      </dgm:t>
    </dgm:pt>
    <dgm:pt modelId="{40A9EB4D-E3EE-48AE-BD6A-EA1B9D094527}" type="pres">
      <dgm:prSet presAssocID="{57D4B7CB-D67F-4F44-8156-22B35EC54858}" presName="level3hierChild" presStyleCnt="0"/>
      <dgm:spPr/>
    </dgm:pt>
    <dgm:pt modelId="{27F74960-9481-49AC-94F0-DE2F20B8DBFC}" type="pres">
      <dgm:prSet presAssocID="{BB3E6423-7CA9-4C1F-86FF-41A4E2C2C21D}" presName="conn2-1" presStyleLbl="parChTrans1D3" presStyleIdx="1" presStyleCnt="4"/>
      <dgm:spPr/>
      <dgm:t>
        <a:bodyPr/>
        <a:lstStyle/>
        <a:p>
          <a:pPr rtl="1"/>
          <a:endParaRPr lang="ar-SA"/>
        </a:p>
      </dgm:t>
    </dgm:pt>
    <dgm:pt modelId="{C9040B0F-8094-4AAE-8F05-7A011D520FB6}" type="pres">
      <dgm:prSet presAssocID="{BB3E6423-7CA9-4C1F-86FF-41A4E2C2C21D}" presName="connTx" presStyleLbl="parChTrans1D3" presStyleIdx="1" presStyleCnt="4"/>
      <dgm:spPr/>
      <dgm:t>
        <a:bodyPr/>
        <a:lstStyle/>
        <a:p>
          <a:pPr rtl="1"/>
          <a:endParaRPr lang="ar-SA"/>
        </a:p>
      </dgm:t>
    </dgm:pt>
    <dgm:pt modelId="{235BF963-E222-4FED-8055-374EB92E33FD}" type="pres">
      <dgm:prSet presAssocID="{25D42305-5848-491C-8568-081D8836F031}" presName="root2" presStyleCnt="0"/>
      <dgm:spPr/>
    </dgm:pt>
    <dgm:pt modelId="{20B97B84-EFAD-481F-BE2F-EFB9EC51F7A4}" type="pres">
      <dgm:prSet presAssocID="{25D42305-5848-491C-8568-081D8836F031}" presName="LevelTwoTextNode" presStyleLbl="node3" presStyleIdx="1" presStyleCnt="4">
        <dgm:presLayoutVars>
          <dgm:chPref val="3"/>
        </dgm:presLayoutVars>
      </dgm:prSet>
      <dgm:spPr/>
      <dgm:t>
        <a:bodyPr/>
        <a:lstStyle/>
        <a:p>
          <a:pPr rtl="1"/>
          <a:endParaRPr lang="ar-SA"/>
        </a:p>
      </dgm:t>
    </dgm:pt>
    <dgm:pt modelId="{D0730F67-88C0-4695-B61C-DD186E9F23FF}" type="pres">
      <dgm:prSet presAssocID="{25D42305-5848-491C-8568-081D8836F031}" presName="level3hierChild" presStyleCnt="0"/>
      <dgm:spPr/>
    </dgm:pt>
    <dgm:pt modelId="{BA07CBD3-4895-4F79-AE34-0920D71C43F0}" type="pres">
      <dgm:prSet presAssocID="{217631EA-AE3C-42CC-84BC-939D44CDE5DE}" presName="conn2-1" presStyleLbl="parChTrans1D2" presStyleIdx="2" presStyleCnt="3"/>
      <dgm:spPr/>
      <dgm:t>
        <a:bodyPr/>
        <a:lstStyle/>
        <a:p>
          <a:pPr rtl="1"/>
          <a:endParaRPr lang="ar-SA"/>
        </a:p>
      </dgm:t>
    </dgm:pt>
    <dgm:pt modelId="{9F9805ED-CFA1-4122-A58E-DD01DB76B638}" type="pres">
      <dgm:prSet presAssocID="{217631EA-AE3C-42CC-84BC-939D44CDE5DE}" presName="connTx" presStyleLbl="parChTrans1D2" presStyleIdx="2" presStyleCnt="3"/>
      <dgm:spPr/>
      <dgm:t>
        <a:bodyPr/>
        <a:lstStyle/>
        <a:p>
          <a:pPr rtl="1"/>
          <a:endParaRPr lang="ar-SA"/>
        </a:p>
      </dgm:t>
    </dgm:pt>
    <dgm:pt modelId="{E94E6D12-2EAC-4E88-820F-8B172F69D6E9}" type="pres">
      <dgm:prSet presAssocID="{EE8100FA-7E46-41BA-830A-8BF49BB43AA5}" presName="root2" presStyleCnt="0"/>
      <dgm:spPr/>
    </dgm:pt>
    <dgm:pt modelId="{04C6D7AF-DB7A-490E-965D-81E2CDFB28BF}" type="pres">
      <dgm:prSet presAssocID="{EE8100FA-7E46-41BA-830A-8BF49BB43AA5}" presName="LevelTwoTextNode" presStyleLbl="node2" presStyleIdx="2" presStyleCnt="3">
        <dgm:presLayoutVars>
          <dgm:chPref val="3"/>
        </dgm:presLayoutVars>
      </dgm:prSet>
      <dgm:spPr/>
      <dgm:t>
        <a:bodyPr/>
        <a:lstStyle/>
        <a:p>
          <a:pPr rtl="1"/>
          <a:endParaRPr lang="ar-SA"/>
        </a:p>
      </dgm:t>
    </dgm:pt>
    <dgm:pt modelId="{F9EDF54D-ED3E-4A03-B1C7-7CBEFFD8962D}" type="pres">
      <dgm:prSet presAssocID="{EE8100FA-7E46-41BA-830A-8BF49BB43AA5}" presName="level3hierChild" presStyleCnt="0"/>
      <dgm:spPr/>
    </dgm:pt>
    <dgm:pt modelId="{57018415-CE02-4B85-AB3B-D16E220B1509}" type="pres">
      <dgm:prSet presAssocID="{C4C72BF0-4A07-474D-9D21-B2D47B36B779}" presName="conn2-1" presStyleLbl="parChTrans1D3" presStyleIdx="2" presStyleCnt="4"/>
      <dgm:spPr/>
      <dgm:t>
        <a:bodyPr/>
        <a:lstStyle/>
        <a:p>
          <a:pPr rtl="1"/>
          <a:endParaRPr lang="ar-SA"/>
        </a:p>
      </dgm:t>
    </dgm:pt>
    <dgm:pt modelId="{B3E3668A-9D9F-441D-816C-6CB1A5C4B71C}" type="pres">
      <dgm:prSet presAssocID="{C4C72BF0-4A07-474D-9D21-B2D47B36B779}" presName="connTx" presStyleLbl="parChTrans1D3" presStyleIdx="2" presStyleCnt="4"/>
      <dgm:spPr/>
      <dgm:t>
        <a:bodyPr/>
        <a:lstStyle/>
        <a:p>
          <a:pPr rtl="1"/>
          <a:endParaRPr lang="ar-SA"/>
        </a:p>
      </dgm:t>
    </dgm:pt>
    <dgm:pt modelId="{0E606934-8D54-47DA-BDD2-752EBD5EDAD0}" type="pres">
      <dgm:prSet presAssocID="{91EB51D5-03B3-4080-B708-4CC60D7FEF1C}" presName="root2" presStyleCnt="0"/>
      <dgm:spPr/>
    </dgm:pt>
    <dgm:pt modelId="{D7B19828-A24C-4805-8409-4C2F1EC9FE91}" type="pres">
      <dgm:prSet presAssocID="{91EB51D5-03B3-4080-B708-4CC60D7FEF1C}" presName="LevelTwoTextNode" presStyleLbl="node3" presStyleIdx="2" presStyleCnt="4">
        <dgm:presLayoutVars>
          <dgm:chPref val="3"/>
        </dgm:presLayoutVars>
      </dgm:prSet>
      <dgm:spPr/>
      <dgm:t>
        <a:bodyPr/>
        <a:lstStyle/>
        <a:p>
          <a:pPr rtl="1"/>
          <a:endParaRPr lang="ar-SA"/>
        </a:p>
      </dgm:t>
    </dgm:pt>
    <dgm:pt modelId="{2A84CFAE-9E95-44C4-9646-43626AF97069}" type="pres">
      <dgm:prSet presAssocID="{91EB51D5-03B3-4080-B708-4CC60D7FEF1C}" presName="level3hierChild" presStyleCnt="0"/>
      <dgm:spPr/>
    </dgm:pt>
    <dgm:pt modelId="{E09DA5E2-F9A6-4891-B931-3AEA7EC8EC00}" type="pres">
      <dgm:prSet presAssocID="{3B336E95-E58C-44E9-BF71-1FBC07369AF9}" presName="conn2-1" presStyleLbl="parChTrans1D3" presStyleIdx="3" presStyleCnt="4"/>
      <dgm:spPr/>
      <dgm:t>
        <a:bodyPr/>
        <a:lstStyle/>
        <a:p>
          <a:pPr rtl="1"/>
          <a:endParaRPr lang="ar-SA"/>
        </a:p>
      </dgm:t>
    </dgm:pt>
    <dgm:pt modelId="{A8A2E680-DA3D-474E-81F2-DC7CC4022D1D}" type="pres">
      <dgm:prSet presAssocID="{3B336E95-E58C-44E9-BF71-1FBC07369AF9}" presName="connTx" presStyleLbl="parChTrans1D3" presStyleIdx="3" presStyleCnt="4"/>
      <dgm:spPr/>
      <dgm:t>
        <a:bodyPr/>
        <a:lstStyle/>
        <a:p>
          <a:pPr rtl="1"/>
          <a:endParaRPr lang="ar-SA"/>
        </a:p>
      </dgm:t>
    </dgm:pt>
    <dgm:pt modelId="{868407A2-B2DC-4615-898E-393CDC74D157}" type="pres">
      <dgm:prSet presAssocID="{B5FBAC0D-462E-43CA-8D06-329C743D3509}" presName="root2" presStyleCnt="0"/>
      <dgm:spPr/>
    </dgm:pt>
    <dgm:pt modelId="{5D559B81-A6F4-42F9-BF21-0EF1A6488D36}" type="pres">
      <dgm:prSet presAssocID="{B5FBAC0D-462E-43CA-8D06-329C743D3509}" presName="LevelTwoTextNode" presStyleLbl="node3" presStyleIdx="3" presStyleCnt="4">
        <dgm:presLayoutVars>
          <dgm:chPref val="3"/>
        </dgm:presLayoutVars>
      </dgm:prSet>
      <dgm:spPr/>
      <dgm:t>
        <a:bodyPr/>
        <a:lstStyle/>
        <a:p>
          <a:pPr rtl="1"/>
          <a:endParaRPr lang="ar-SA"/>
        </a:p>
      </dgm:t>
    </dgm:pt>
    <dgm:pt modelId="{43CD81C8-D30B-4D77-A920-C44AB4164781}" type="pres">
      <dgm:prSet presAssocID="{B5FBAC0D-462E-43CA-8D06-329C743D3509}" presName="level3hierChild" presStyleCnt="0"/>
      <dgm:spPr/>
    </dgm:pt>
  </dgm:ptLst>
  <dgm:cxnLst>
    <dgm:cxn modelId="{F180163A-9CEB-4978-8EE0-07301CDC25F8}" type="presOf" srcId="{B33DDED5-1067-4A9A-B3BE-B11FCB239A9E}" destId="{CB66FE67-5580-48B9-B247-1251D594377F}" srcOrd="0" destOrd="0" presId="urn:microsoft.com/office/officeart/2005/8/layout/hierarchy2"/>
    <dgm:cxn modelId="{87BADF83-051C-41FC-A002-8A88242CAF5A}" type="presOf" srcId="{BB3E6423-7CA9-4C1F-86FF-41A4E2C2C21D}" destId="{C9040B0F-8094-4AAE-8F05-7A011D520FB6}" srcOrd="1" destOrd="0" presId="urn:microsoft.com/office/officeart/2005/8/layout/hierarchy2"/>
    <dgm:cxn modelId="{E25D9CFF-8E0F-4003-BA8E-C932479C1A3D}" srcId="{387777A4-BE7C-4727-8644-3984C31AB7F4}" destId="{81484A4C-1A4F-4569-9428-4A02A3AC9722}" srcOrd="0" destOrd="0" parTransId="{A0BF1B0D-BA6E-4118-ABDA-7A1CE768500B}" sibTransId="{26B3EE5B-2A65-4B72-B9C4-192D6A0167F6}"/>
    <dgm:cxn modelId="{DE9056CB-6EA9-4FB1-B2B7-C281BD3B9C7E}" type="presOf" srcId="{387777A4-BE7C-4727-8644-3984C31AB7F4}" destId="{5F3B6128-E488-470C-911E-F0D38F11E8B6}" srcOrd="0" destOrd="0" presId="urn:microsoft.com/office/officeart/2005/8/layout/hierarchy2"/>
    <dgm:cxn modelId="{A60F8C28-2E82-4DFE-B18E-BDA5BF02DC58}" srcId="{81484A4C-1A4F-4569-9428-4A02A3AC9722}" destId="{57D4B7CB-D67F-4F44-8156-22B35EC54858}" srcOrd="1" destOrd="0" parTransId="{B5017608-E647-426B-9E07-C15A771C6A60}" sibTransId="{C992EC74-5C94-46AA-BB87-904D111EFAE8}"/>
    <dgm:cxn modelId="{105ECEB5-4FF3-47E0-98C7-8757725AC437}" type="presOf" srcId="{81484A4C-1A4F-4569-9428-4A02A3AC9722}" destId="{72684E04-D781-47AC-AC7D-62347FAAF853}" srcOrd="0" destOrd="0" presId="urn:microsoft.com/office/officeart/2005/8/layout/hierarchy2"/>
    <dgm:cxn modelId="{C2C38995-D0E8-4272-909D-B1272B0C0D6F}" type="presOf" srcId="{7ECAF3B6-0EF4-4A40-B628-B67B890939CA}" destId="{C3D5D6AC-751D-4293-86A0-7F32F32D9366}" srcOrd="0" destOrd="0" presId="urn:microsoft.com/office/officeart/2005/8/layout/hierarchy2"/>
    <dgm:cxn modelId="{29F6ABAF-AF25-4952-A87D-2E8EE0528974}" type="presOf" srcId="{C4C72BF0-4A07-474D-9D21-B2D47B36B779}" destId="{B3E3668A-9D9F-441D-816C-6CB1A5C4B71C}" srcOrd="1" destOrd="0" presId="urn:microsoft.com/office/officeart/2005/8/layout/hierarchy2"/>
    <dgm:cxn modelId="{343FFBA3-5FA1-4DC6-98DF-14976FB06B5E}" type="presOf" srcId="{EEF62788-199A-4808-8B63-17A0465F5597}" destId="{7BC019AB-2B60-4CB8-A450-D548074C84E7}" srcOrd="1" destOrd="0" presId="urn:microsoft.com/office/officeart/2005/8/layout/hierarchy2"/>
    <dgm:cxn modelId="{32694BBF-13BF-4C02-BF70-EECCAD78DE8E}" srcId="{EE8100FA-7E46-41BA-830A-8BF49BB43AA5}" destId="{91EB51D5-03B3-4080-B708-4CC60D7FEF1C}" srcOrd="0" destOrd="0" parTransId="{C4C72BF0-4A07-474D-9D21-B2D47B36B779}" sibTransId="{EE0C4B40-A94A-4349-AD32-E461FB1EBA9B}"/>
    <dgm:cxn modelId="{EBCF4C2A-8118-463A-A9D9-D65F84042892}" type="presOf" srcId="{EEF62788-199A-4808-8B63-17A0465F5597}" destId="{B6B62469-880F-40BF-B7A0-C16043F080D4}" srcOrd="0" destOrd="0" presId="urn:microsoft.com/office/officeart/2005/8/layout/hierarchy2"/>
    <dgm:cxn modelId="{6C0BA0F8-B19D-4E88-8CF7-FB0383C6E403}" type="presOf" srcId="{B5017608-E647-426B-9E07-C15A771C6A60}" destId="{07AEA1E1-26BD-4116-8322-D37BEB26E447}" srcOrd="0" destOrd="0" presId="urn:microsoft.com/office/officeart/2005/8/layout/hierarchy2"/>
    <dgm:cxn modelId="{918A4542-FFA3-4D25-87EE-CF8A4021D34A}" srcId="{81484A4C-1A4F-4569-9428-4A02A3AC9722}" destId="{EE8100FA-7E46-41BA-830A-8BF49BB43AA5}" srcOrd="2" destOrd="0" parTransId="{217631EA-AE3C-42CC-84BC-939D44CDE5DE}" sibTransId="{45D579F9-B352-4AAC-B860-767DE957A067}"/>
    <dgm:cxn modelId="{66833DC0-8574-42E9-8AC3-A80CFBAB56EA}" type="presOf" srcId="{C4C72BF0-4A07-474D-9D21-B2D47B36B779}" destId="{57018415-CE02-4B85-AB3B-D16E220B1509}" srcOrd="0" destOrd="0" presId="urn:microsoft.com/office/officeart/2005/8/layout/hierarchy2"/>
    <dgm:cxn modelId="{89BF11FD-415E-4A77-BF43-EED304CDC412}" type="presOf" srcId="{3B336E95-E58C-44E9-BF71-1FBC07369AF9}" destId="{A8A2E680-DA3D-474E-81F2-DC7CC4022D1D}" srcOrd="1" destOrd="0" presId="urn:microsoft.com/office/officeart/2005/8/layout/hierarchy2"/>
    <dgm:cxn modelId="{2DFD475A-2F21-4BDD-8990-A02D4A818707}" type="presOf" srcId="{57D4B7CB-D67F-4F44-8156-22B35EC54858}" destId="{C20004E9-A256-4429-A530-A34EE3468379}" srcOrd="0" destOrd="0" presId="urn:microsoft.com/office/officeart/2005/8/layout/hierarchy2"/>
    <dgm:cxn modelId="{F39D3080-A4CF-4CF9-AB91-E6E7AA01D4F2}" type="presOf" srcId="{25D42305-5848-491C-8568-081D8836F031}" destId="{20B97B84-EFAD-481F-BE2F-EFB9EC51F7A4}" srcOrd="0" destOrd="0" presId="urn:microsoft.com/office/officeart/2005/8/layout/hierarchy2"/>
    <dgm:cxn modelId="{6C6B3819-BC37-4DAD-8E82-FB9795870261}" srcId="{81484A4C-1A4F-4569-9428-4A02A3AC9722}" destId="{B33DDED5-1067-4A9A-B3BE-B11FCB239A9E}" srcOrd="0" destOrd="0" parTransId="{EEF62788-199A-4808-8B63-17A0465F5597}" sibTransId="{84187B69-2CA2-4F42-AD8C-7B7976E6500F}"/>
    <dgm:cxn modelId="{6DC2482B-674D-492B-A52E-932A7CA914B0}" type="presOf" srcId="{217631EA-AE3C-42CC-84BC-939D44CDE5DE}" destId="{BA07CBD3-4895-4F79-AE34-0920D71C43F0}" srcOrd="0" destOrd="0" presId="urn:microsoft.com/office/officeart/2005/8/layout/hierarchy2"/>
    <dgm:cxn modelId="{4A9A0523-76E0-45BF-8341-B73AF164D5B8}" srcId="{B33DDED5-1067-4A9A-B3BE-B11FCB239A9E}" destId="{7ECAF3B6-0EF4-4A40-B628-B67B890939CA}" srcOrd="0" destOrd="0" parTransId="{36873C10-929B-4DB4-9F9C-C134560B30DE}" sibTransId="{8F76883C-EC31-48F4-A3BE-70AB9A4934E8}"/>
    <dgm:cxn modelId="{7D2D0D1F-78D9-43F7-9039-F9BEF06EE9A8}" type="presOf" srcId="{EE8100FA-7E46-41BA-830A-8BF49BB43AA5}" destId="{04C6D7AF-DB7A-490E-965D-81E2CDFB28BF}" srcOrd="0" destOrd="0" presId="urn:microsoft.com/office/officeart/2005/8/layout/hierarchy2"/>
    <dgm:cxn modelId="{7A332ECD-0DAB-4413-9465-9E1F2F8957FD}" type="presOf" srcId="{36873C10-929B-4DB4-9F9C-C134560B30DE}" destId="{76052036-6221-4240-8043-1A408EFEDF4C}" srcOrd="1" destOrd="0" presId="urn:microsoft.com/office/officeart/2005/8/layout/hierarchy2"/>
    <dgm:cxn modelId="{B2DAAA01-3CF3-48A8-A130-FEC7DA59DEED}" srcId="{57D4B7CB-D67F-4F44-8156-22B35EC54858}" destId="{25D42305-5848-491C-8568-081D8836F031}" srcOrd="0" destOrd="0" parTransId="{BB3E6423-7CA9-4C1F-86FF-41A4E2C2C21D}" sibTransId="{7D0E6689-C530-4152-8751-97FFF3A574A8}"/>
    <dgm:cxn modelId="{EA03CA4C-EE70-45AE-A677-CCF89795320F}" type="presOf" srcId="{B5FBAC0D-462E-43CA-8D06-329C743D3509}" destId="{5D559B81-A6F4-42F9-BF21-0EF1A6488D36}" srcOrd="0" destOrd="0" presId="urn:microsoft.com/office/officeart/2005/8/layout/hierarchy2"/>
    <dgm:cxn modelId="{EF855D8F-4732-44C5-A587-5105C02022B2}" type="presOf" srcId="{91EB51D5-03B3-4080-B708-4CC60D7FEF1C}" destId="{D7B19828-A24C-4805-8409-4C2F1EC9FE91}" srcOrd="0" destOrd="0" presId="urn:microsoft.com/office/officeart/2005/8/layout/hierarchy2"/>
    <dgm:cxn modelId="{7B1E1078-2709-40F7-9F56-23E108341614}" type="presOf" srcId="{3B336E95-E58C-44E9-BF71-1FBC07369AF9}" destId="{E09DA5E2-F9A6-4891-B931-3AEA7EC8EC00}" srcOrd="0" destOrd="0" presId="urn:microsoft.com/office/officeart/2005/8/layout/hierarchy2"/>
    <dgm:cxn modelId="{1EC3488D-636D-4339-8F29-AC2EFD2FAFEE}" type="presOf" srcId="{BB3E6423-7CA9-4C1F-86FF-41A4E2C2C21D}" destId="{27F74960-9481-49AC-94F0-DE2F20B8DBFC}" srcOrd="0" destOrd="0" presId="urn:microsoft.com/office/officeart/2005/8/layout/hierarchy2"/>
    <dgm:cxn modelId="{D0869491-18A4-42D7-8BF7-BB47FC0C4347}" type="presOf" srcId="{36873C10-929B-4DB4-9F9C-C134560B30DE}" destId="{2E4ABFEC-A74B-4274-80CF-F317D626E961}" srcOrd="0" destOrd="0" presId="urn:microsoft.com/office/officeart/2005/8/layout/hierarchy2"/>
    <dgm:cxn modelId="{94C5B00E-ECBD-4A12-B247-E9504DAA34F6}" type="presOf" srcId="{B5017608-E647-426B-9E07-C15A771C6A60}" destId="{AF054501-32B9-44C6-8F96-FE31FD881F66}" srcOrd="1" destOrd="0" presId="urn:microsoft.com/office/officeart/2005/8/layout/hierarchy2"/>
    <dgm:cxn modelId="{C95D18C7-431F-4050-91E2-B6BB68BD5157}" type="presOf" srcId="{217631EA-AE3C-42CC-84BC-939D44CDE5DE}" destId="{9F9805ED-CFA1-4122-A58E-DD01DB76B638}" srcOrd="1" destOrd="0" presId="urn:microsoft.com/office/officeart/2005/8/layout/hierarchy2"/>
    <dgm:cxn modelId="{D1E6A0FA-2C6C-41DC-8C97-9B8286A113DE}" srcId="{EE8100FA-7E46-41BA-830A-8BF49BB43AA5}" destId="{B5FBAC0D-462E-43CA-8D06-329C743D3509}" srcOrd="1" destOrd="0" parTransId="{3B336E95-E58C-44E9-BF71-1FBC07369AF9}" sibTransId="{6C81C893-AD14-4C43-86D7-A2AE5B9938E6}"/>
    <dgm:cxn modelId="{406882DD-3B5F-45BA-B19D-0DF25F5FEE86}" type="presParOf" srcId="{5F3B6128-E488-470C-911E-F0D38F11E8B6}" destId="{AA1C3CE2-85B1-451E-BDF4-185D3956C3A8}" srcOrd="0" destOrd="0" presId="urn:microsoft.com/office/officeart/2005/8/layout/hierarchy2"/>
    <dgm:cxn modelId="{DFF69809-89D8-46F9-8CDF-AC9FD96B0FA6}" type="presParOf" srcId="{AA1C3CE2-85B1-451E-BDF4-185D3956C3A8}" destId="{72684E04-D781-47AC-AC7D-62347FAAF853}" srcOrd="0" destOrd="0" presId="urn:microsoft.com/office/officeart/2005/8/layout/hierarchy2"/>
    <dgm:cxn modelId="{2CE5B528-7FDF-4689-B48B-058C84AC16C2}" type="presParOf" srcId="{AA1C3CE2-85B1-451E-BDF4-185D3956C3A8}" destId="{43B5299A-7281-4FE1-8080-8346491A21BE}" srcOrd="1" destOrd="0" presId="urn:microsoft.com/office/officeart/2005/8/layout/hierarchy2"/>
    <dgm:cxn modelId="{2681A668-DA96-4390-AE58-291248B5F863}" type="presParOf" srcId="{43B5299A-7281-4FE1-8080-8346491A21BE}" destId="{B6B62469-880F-40BF-B7A0-C16043F080D4}" srcOrd="0" destOrd="0" presId="urn:microsoft.com/office/officeart/2005/8/layout/hierarchy2"/>
    <dgm:cxn modelId="{BA0EB692-0D6F-48DE-B609-D6FF0B03F79E}" type="presParOf" srcId="{B6B62469-880F-40BF-B7A0-C16043F080D4}" destId="{7BC019AB-2B60-4CB8-A450-D548074C84E7}" srcOrd="0" destOrd="0" presId="urn:microsoft.com/office/officeart/2005/8/layout/hierarchy2"/>
    <dgm:cxn modelId="{6E31F5E5-C75D-48EB-9C7A-5DE9B424B00D}" type="presParOf" srcId="{43B5299A-7281-4FE1-8080-8346491A21BE}" destId="{8DA93ADD-6BEE-4C24-8328-82DE227D8A2E}" srcOrd="1" destOrd="0" presId="urn:microsoft.com/office/officeart/2005/8/layout/hierarchy2"/>
    <dgm:cxn modelId="{4D1686F1-F556-48BB-9D81-F00936B29661}" type="presParOf" srcId="{8DA93ADD-6BEE-4C24-8328-82DE227D8A2E}" destId="{CB66FE67-5580-48B9-B247-1251D594377F}" srcOrd="0" destOrd="0" presId="urn:microsoft.com/office/officeart/2005/8/layout/hierarchy2"/>
    <dgm:cxn modelId="{4831BCB6-C414-4A50-946F-A2EDA5D158E9}" type="presParOf" srcId="{8DA93ADD-6BEE-4C24-8328-82DE227D8A2E}" destId="{8F38663B-778E-421E-8DF1-11CB6775734F}" srcOrd="1" destOrd="0" presId="urn:microsoft.com/office/officeart/2005/8/layout/hierarchy2"/>
    <dgm:cxn modelId="{F0DF9A39-5832-4AA5-BCE1-39A129CFCC26}" type="presParOf" srcId="{8F38663B-778E-421E-8DF1-11CB6775734F}" destId="{2E4ABFEC-A74B-4274-80CF-F317D626E961}" srcOrd="0" destOrd="0" presId="urn:microsoft.com/office/officeart/2005/8/layout/hierarchy2"/>
    <dgm:cxn modelId="{B18064D6-69BC-4ADC-85C3-65B38E2DB4C3}" type="presParOf" srcId="{2E4ABFEC-A74B-4274-80CF-F317D626E961}" destId="{76052036-6221-4240-8043-1A408EFEDF4C}" srcOrd="0" destOrd="0" presId="urn:microsoft.com/office/officeart/2005/8/layout/hierarchy2"/>
    <dgm:cxn modelId="{3153FB37-E6BE-4FB2-B3CF-0DCDA28327AB}" type="presParOf" srcId="{8F38663B-778E-421E-8DF1-11CB6775734F}" destId="{3381D23F-6CAC-44ED-8E7C-3648F0101874}" srcOrd="1" destOrd="0" presId="urn:microsoft.com/office/officeart/2005/8/layout/hierarchy2"/>
    <dgm:cxn modelId="{3C9F4196-1D17-46FD-A6D0-82063A526E6E}" type="presParOf" srcId="{3381D23F-6CAC-44ED-8E7C-3648F0101874}" destId="{C3D5D6AC-751D-4293-86A0-7F32F32D9366}" srcOrd="0" destOrd="0" presId="urn:microsoft.com/office/officeart/2005/8/layout/hierarchy2"/>
    <dgm:cxn modelId="{14CF2C49-A039-4EC4-A7D6-0C6113B1FB4E}" type="presParOf" srcId="{3381D23F-6CAC-44ED-8E7C-3648F0101874}" destId="{54B538B6-1EE7-4904-AE42-068C87739909}" srcOrd="1" destOrd="0" presId="urn:microsoft.com/office/officeart/2005/8/layout/hierarchy2"/>
    <dgm:cxn modelId="{323247A6-4061-4081-B3EB-27B938FF1FF5}" type="presParOf" srcId="{43B5299A-7281-4FE1-8080-8346491A21BE}" destId="{07AEA1E1-26BD-4116-8322-D37BEB26E447}" srcOrd="2" destOrd="0" presId="urn:microsoft.com/office/officeart/2005/8/layout/hierarchy2"/>
    <dgm:cxn modelId="{385E7C3F-DA9E-45A2-ADD2-2B08D84816CB}" type="presParOf" srcId="{07AEA1E1-26BD-4116-8322-D37BEB26E447}" destId="{AF054501-32B9-44C6-8F96-FE31FD881F66}" srcOrd="0" destOrd="0" presId="urn:microsoft.com/office/officeart/2005/8/layout/hierarchy2"/>
    <dgm:cxn modelId="{9F2C9AF5-46B7-41F6-A2F1-7C802CFF0C61}" type="presParOf" srcId="{43B5299A-7281-4FE1-8080-8346491A21BE}" destId="{97C16E6E-CD98-44BB-B1CC-E06B02B68414}" srcOrd="3" destOrd="0" presId="urn:microsoft.com/office/officeart/2005/8/layout/hierarchy2"/>
    <dgm:cxn modelId="{6BCB7770-F3E9-4F89-BE7C-96B2EF999253}" type="presParOf" srcId="{97C16E6E-CD98-44BB-B1CC-E06B02B68414}" destId="{C20004E9-A256-4429-A530-A34EE3468379}" srcOrd="0" destOrd="0" presId="urn:microsoft.com/office/officeart/2005/8/layout/hierarchy2"/>
    <dgm:cxn modelId="{ECF49924-5C64-4382-9717-6A26D090DEC3}" type="presParOf" srcId="{97C16E6E-CD98-44BB-B1CC-E06B02B68414}" destId="{40A9EB4D-E3EE-48AE-BD6A-EA1B9D094527}" srcOrd="1" destOrd="0" presId="urn:microsoft.com/office/officeart/2005/8/layout/hierarchy2"/>
    <dgm:cxn modelId="{180B8A14-1671-4513-B05A-CDEBC19344DD}" type="presParOf" srcId="{40A9EB4D-E3EE-48AE-BD6A-EA1B9D094527}" destId="{27F74960-9481-49AC-94F0-DE2F20B8DBFC}" srcOrd="0" destOrd="0" presId="urn:microsoft.com/office/officeart/2005/8/layout/hierarchy2"/>
    <dgm:cxn modelId="{77099B25-F222-46DD-8344-EBA435EFB665}" type="presParOf" srcId="{27F74960-9481-49AC-94F0-DE2F20B8DBFC}" destId="{C9040B0F-8094-4AAE-8F05-7A011D520FB6}" srcOrd="0" destOrd="0" presId="urn:microsoft.com/office/officeart/2005/8/layout/hierarchy2"/>
    <dgm:cxn modelId="{A3AD8236-BC10-4DEA-8C22-AE55CF63E882}" type="presParOf" srcId="{40A9EB4D-E3EE-48AE-BD6A-EA1B9D094527}" destId="{235BF963-E222-4FED-8055-374EB92E33FD}" srcOrd="1" destOrd="0" presId="urn:microsoft.com/office/officeart/2005/8/layout/hierarchy2"/>
    <dgm:cxn modelId="{CCBC78FF-A1BF-43DF-8FA4-B824318565EE}" type="presParOf" srcId="{235BF963-E222-4FED-8055-374EB92E33FD}" destId="{20B97B84-EFAD-481F-BE2F-EFB9EC51F7A4}" srcOrd="0" destOrd="0" presId="urn:microsoft.com/office/officeart/2005/8/layout/hierarchy2"/>
    <dgm:cxn modelId="{63815AE7-1C71-40E3-8191-F0FBBE85B19C}" type="presParOf" srcId="{235BF963-E222-4FED-8055-374EB92E33FD}" destId="{D0730F67-88C0-4695-B61C-DD186E9F23FF}" srcOrd="1" destOrd="0" presId="urn:microsoft.com/office/officeart/2005/8/layout/hierarchy2"/>
    <dgm:cxn modelId="{A98AB794-9A20-475C-BBDC-6E59EFC344F3}" type="presParOf" srcId="{43B5299A-7281-4FE1-8080-8346491A21BE}" destId="{BA07CBD3-4895-4F79-AE34-0920D71C43F0}" srcOrd="4" destOrd="0" presId="urn:microsoft.com/office/officeart/2005/8/layout/hierarchy2"/>
    <dgm:cxn modelId="{0065C02A-8CF8-4322-A290-B02C7D7979E6}" type="presParOf" srcId="{BA07CBD3-4895-4F79-AE34-0920D71C43F0}" destId="{9F9805ED-CFA1-4122-A58E-DD01DB76B638}" srcOrd="0" destOrd="0" presId="urn:microsoft.com/office/officeart/2005/8/layout/hierarchy2"/>
    <dgm:cxn modelId="{1668427F-F6D6-4BB5-B875-BFD15985AB6F}" type="presParOf" srcId="{43B5299A-7281-4FE1-8080-8346491A21BE}" destId="{E94E6D12-2EAC-4E88-820F-8B172F69D6E9}" srcOrd="5" destOrd="0" presId="urn:microsoft.com/office/officeart/2005/8/layout/hierarchy2"/>
    <dgm:cxn modelId="{20D024CD-B65B-438D-94C8-BE020D0BC82F}" type="presParOf" srcId="{E94E6D12-2EAC-4E88-820F-8B172F69D6E9}" destId="{04C6D7AF-DB7A-490E-965D-81E2CDFB28BF}" srcOrd="0" destOrd="0" presId="urn:microsoft.com/office/officeart/2005/8/layout/hierarchy2"/>
    <dgm:cxn modelId="{FBA6AB0A-DAD8-4D7D-99B0-2069C89CCECF}" type="presParOf" srcId="{E94E6D12-2EAC-4E88-820F-8B172F69D6E9}" destId="{F9EDF54D-ED3E-4A03-B1C7-7CBEFFD8962D}" srcOrd="1" destOrd="0" presId="urn:microsoft.com/office/officeart/2005/8/layout/hierarchy2"/>
    <dgm:cxn modelId="{EF9E0991-F89D-47B8-A50B-6FFFF59C68C5}" type="presParOf" srcId="{F9EDF54D-ED3E-4A03-B1C7-7CBEFFD8962D}" destId="{57018415-CE02-4B85-AB3B-D16E220B1509}" srcOrd="0" destOrd="0" presId="urn:microsoft.com/office/officeart/2005/8/layout/hierarchy2"/>
    <dgm:cxn modelId="{0309759B-7C2F-44A8-A544-C537C61B2ADA}" type="presParOf" srcId="{57018415-CE02-4B85-AB3B-D16E220B1509}" destId="{B3E3668A-9D9F-441D-816C-6CB1A5C4B71C}" srcOrd="0" destOrd="0" presId="urn:microsoft.com/office/officeart/2005/8/layout/hierarchy2"/>
    <dgm:cxn modelId="{F21DFA5D-2D33-45C9-BB0A-1F4FEDECD312}" type="presParOf" srcId="{F9EDF54D-ED3E-4A03-B1C7-7CBEFFD8962D}" destId="{0E606934-8D54-47DA-BDD2-752EBD5EDAD0}" srcOrd="1" destOrd="0" presId="urn:microsoft.com/office/officeart/2005/8/layout/hierarchy2"/>
    <dgm:cxn modelId="{D11DDF1C-A8DB-43BE-AC6C-850BAE4518C9}" type="presParOf" srcId="{0E606934-8D54-47DA-BDD2-752EBD5EDAD0}" destId="{D7B19828-A24C-4805-8409-4C2F1EC9FE91}" srcOrd="0" destOrd="0" presId="urn:microsoft.com/office/officeart/2005/8/layout/hierarchy2"/>
    <dgm:cxn modelId="{CAC5D971-1605-4577-B03A-96F31BD924B8}" type="presParOf" srcId="{0E606934-8D54-47DA-BDD2-752EBD5EDAD0}" destId="{2A84CFAE-9E95-44C4-9646-43626AF97069}" srcOrd="1" destOrd="0" presId="urn:microsoft.com/office/officeart/2005/8/layout/hierarchy2"/>
    <dgm:cxn modelId="{BBB46E0F-F6E3-424C-8519-57B93D32B096}" type="presParOf" srcId="{F9EDF54D-ED3E-4A03-B1C7-7CBEFFD8962D}" destId="{E09DA5E2-F9A6-4891-B931-3AEA7EC8EC00}" srcOrd="2" destOrd="0" presId="urn:microsoft.com/office/officeart/2005/8/layout/hierarchy2"/>
    <dgm:cxn modelId="{E4A73686-5E31-420A-AC04-98CF3F18B0C8}" type="presParOf" srcId="{E09DA5E2-F9A6-4891-B931-3AEA7EC8EC00}" destId="{A8A2E680-DA3D-474E-81F2-DC7CC4022D1D}" srcOrd="0" destOrd="0" presId="urn:microsoft.com/office/officeart/2005/8/layout/hierarchy2"/>
    <dgm:cxn modelId="{4AC827FD-E635-4C29-8F75-4505E99E66E0}" type="presParOf" srcId="{F9EDF54D-ED3E-4A03-B1C7-7CBEFFD8962D}" destId="{868407A2-B2DC-4615-898E-393CDC74D157}" srcOrd="3" destOrd="0" presId="urn:microsoft.com/office/officeart/2005/8/layout/hierarchy2"/>
    <dgm:cxn modelId="{4CE90E0A-3025-445E-8301-F2583A23C422}" type="presParOf" srcId="{868407A2-B2DC-4615-898E-393CDC74D157}" destId="{5D559B81-A6F4-42F9-BF21-0EF1A6488D36}" srcOrd="0" destOrd="0" presId="urn:microsoft.com/office/officeart/2005/8/layout/hierarchy2"/>
    <dgm:cxn modelId="{AA53020E-714D-41FE-A2BA-20DD38F7C754}" type="presParOf" srcId="{868407A2-B2DC-4615-898E-393CDC74D157}" destId="{43CD81C8-D30B-4D77-A920-C44AB4164781}" srcOrd="1" destOrd="0" presId="urn:microsoft.com/office/officeart/2005/8/layout/hierarchy2"/>
  </dgm:cxnLst>
  <dgm:bg>
    <a:solidFill>
      <a:srgbClr val="00B0F0"/>
    </a:solidFill>
  </dgm:bg>
  <dgm:whole/>
</dgm:dataModel>
</file>

<file path=ppt/diagrams/data2.xml><?xml version="1.0" encoding="utf-8"?>
<dgm:dataModel xmlns:dgm="http://schemas.openxmlformats.org/drawingml/2006/diagram" xmlns:a="http://schemas.openxmlformats.org/drawingml/2006/main">
  <dgm:ptLst>
    <dgm:pt modelId="{5131A77B-8F6B-43FC-BC2F-967D31AA39F6}" type="doc">
      <dgm:prSet loTypeId="urn:microsoft.com/office/officeart/2005/8/layout/cycle6" loCatId="relationship" qsTypeId="urn:microsoft.com/office/officeart/2005/8/quickstyle/3d1" qsCatId="3D" csTypeId="urn:microsoft.com/office/officeart/2005/8/colors/colorful1" csCatId="colorful" phldr="1"/>
      <dgm:spPr/>
      <dgm:t>
        <a:bodyPr/>
        <a:lstStyle/>
        <a:p>
          <a:pPr rtl="1"/>
          <a:endParaRPr lang="ar-SA"/>
        </a:p>
      </dgm:t>
    </dgm:pt>
    <dgm:pt modelId="{B761FE18-0E43-46C7-A5DA-95F4EB4387FA}">
      <dgm:prSet phldrT="[نص]" custT="1"/>
      <dgm:spPr/>
      <dgm:t>
        <a:bodyPr/>
        <a:lstStyle/>
        <a:p>
          <a:pPr rtl="1"/>
          <a:r>
            <a:rPr lang="ar-SA" sz="4400" b="0" cap="none" spc="0" smtClean="0">
              <a:ln w="18415" cmpd="sng">
                <a:prstDash val="solid"/>
              </a:ln>
              <a:effectLst>
                <a:outerShdw blurRad="63500" dir="3600000" algn="tl" rotWithShape="0">
                  <a:srgbClr val="000000">
                    <a:alpha val="70000"/>
                  </a:srgbClr>
                </a:outerShdw>
              </a:effectLst>
              <a:latin typeface="Arial" charset="0"/>
              <a:cs typeface="AL-Mateen" pitchFamily="2" charset="-78"/>
            </a:rPr>
            <a:t>أشكال الربط</a:t>
          </a:r>
          <a:endParaRPr lang="ar-SA" sz="4400" b="1" dirty="0">
            <a:cs typeface="PT Bold Heading" pitchFamily="2" charset="-78"/>
          </a:endParaRPr>
        </a:p>
      </dgm:t>
    </dgm:pt>
    <dgm:pt modelId="{F94CE05F-759E-436D-B8B1-7556C6E7F12D}" type="parTrans" cxnId="{5DE8975D-0C89-42E2-B445-FA86C57F6072}">
      <dgm:prSet/>
      <dgm:spPr/>
      <dgm:t>
        <a:bodyPr/>
        <a:lstStyle/>
        <a:p>
          <a:pPr rtl="1"/>
          <a:endParaRPr lang="ar-SA"/>
        </a:p>
      </dgm:t>
    </dgm:pt>
    <dgm:pt modelId="{C85C67FD-B76C-4940-9FF8-F9594F3BCD62}" type="sibTrans" cxnId="{5DE8975D-0C89-42E2-B445-FA86C57F6072}">
      <dgm:prSet/>
      <dgm:spPr/>
      <dgm:t>
        <a:bodyPr/>
        <a:lstStyle/>
        <a:p>
          <a:pPr rtl="1"/>
          <a:endParaRPr lang="ar-SA"/>
        </a:p>
      </dgm:t>
    </dgm:pt>
    <dgm:pt modelId="{D999E0FA-6A7B-45CE-A323-41573762FCDE}">
      <dgm:prSet custT="1"/>
      <dgm:spPr/>
      <dgm:t>
        <a:bodyPr/>
        <a:lstStyle/>
        <a:p>
          <a:pPr rtl="1"/>
          <a:r>
            <a:rPr lang="ar-SA" sz="4400" b="1" dirty="0" smtClean="0"/>
            <a:t>الربط العرضي </a:t>
          </a:r>
          <a:endParaRPr lang="ar-SA" sz="4400" b="1" dirty="0"/>
        </a:p>
      </dgm:t>
    </dgm:pt>
    <dgm:pt modelId="{04BA4390-BF07-4BA0-9467-E5F43E093D8F}" type="parTrans" cxnId="{59CC668F-8DD2-4973-939F-AD34190F5537}">
      <dgm:prSet/>
      <dgm:spPr/>
      <dgm:t>
        <a:bodyPr/>
        <a:lstStyle/>
        <a:p>
          <a:pPr rtl="1"/>
          <a:endParaRPr lang="ar-SA"/>
        </a:p>
      </dgm:t>
    </dgm:pt>
    <dgm:pt modelId="{9AA450AC-1CA0-4FF9-9782-B80E75193D06}" type="sibTrans" cxnId="{59CC668F-8DD2-4973-939F-AD34190F5537}">
      <dgm:prSet/>
      <dgm:spPr/>
      <dgm:t>
        <a:bodyPr/>
        <a:lstStyle/>
        <a:p>
          <a:pPr rtl="1"/>
          <a:endParaRPr lang="ar-SA"/>
        </a:p>
      </dgm:t>
    </dgm:pt>
    <dgm:pt modelId="{4859F9D2-37FD-442E-8BB6-03FE32AC5A84}">
      <dgm:prSet custT="1"/>
      <dgm:spPr/>
      <dgm:t>
        <a:bodyPr/>
        <a:lstStyle/>
        <a:p>
          <a:pPr rtl="1"/>
          <a:r>
            <a:rPr lang="ar-SA" sz="4400" b="1" dirty="0" smtClean="0"/>
            <a:t>الربط المنظم </a:t>
          </a:r>
          <a:endParaRPr lang="ar-SA" sz="4400" b="1" dirty="0"/>
        </a:p>
      </dgm:t>
    </dgm:pt>
    <dgm:pt modelId="{765209A3-B014-4A93-97AF-78ADF3902FE8}" type="parTrans" cxnId="{3AE943A1-3C88-4944-8E24-F5B48F629378}">
      <dgm:prSet/>
      <dgm:spPr/>
      <dgm:t>
        <a:bodyPr/>
        <a:lstStyle/>
        <a:p>
          <a:pPr rtl="1"/>
          <a:endParaRPr lang="ar-SA"/>
        </a:p>
      </dgm:t>
    </dgm:pt>
    <dgm:pt modelId="{36462AB4-970B-4093-B4FE-EB2DE412D76B}" type="sibTrans" cxnId="{3AE943A1-3C88-4944-8E24-F5B48F629378}">
      <dgm:prSet/>
      <dgm:spPr/>
      <dgm:t>
        <a:bodyPr/>
        <a:lstStyle/>
        <a:p>
          <a:pPr rtl="1"/>
          <a:endParaRPr lang="ar-SA"/>
        </a:p>
      </dgm:t>
    </dgm:pt>
    <dgm:pt modelId="{17C41070-72D4-4E46-8E8A-15EF94135F43}" type="pres">
      <dgm:prSet presAssocID="{5131A77B-8F6B-43FC-BC2F-967D31AA39F6}" presName="cycle" presStyleCnt="0">
        <dgm:presLayoutVars>
          <dgm:dir/>
          <dgm:resizeHandles val="exact"/>
        </dgm:presLayoutVars>
      </dgm:prSet>
      <dgm:spPr/>
      <dgm:t>
        <a:bodyPr/>
        <a:lstStyle/>
        <a:p>
          <a:pPr rtl="1"/>
          <a:endParaRPr lang="ar-SA"/>
        </a:p>
      </dgm:t>
    </dgm:pt>
    <dgm:pt modelId="{EBA7091A-BEBF-441D-9B0A-DF1BE875507E}" type="pres">
      <dgm:prSet presAssocID="{B761FE18-0E43-46C7-A5DA-95F4EB4387FA}" presName="node" presStyleLbl="node1" presStyleIdx="0" presStyleCnt="3">
        <dgm:presLayoutVars>
          <dgm:bulletEnabled val="1"/>
        </dgm:presLayoutVars>
      </dgm:prSet>
      <dgm:spPr/>
      <dgm:t>
        <a:bodyPr/>
        <a:lstStyle/>
        <a:p>
          <a:pPr rtl="1"/>
          <a:endParaRPr lang="ar-SA"/>
        </a:p>
      </dgm:t>
    </dgm:pt>
    <dgm:pt modelId="{DC8C6F5C-5D58-488A-BEFE-CA85879500AF}" type="pres">
      <dgm:prSet presAssocID="{B761FE18-0E43-46C7-A5DA-95F4EB4387FA}" presName="spNode" presStyleCnt="0"/>
      <dgm:spPr/>
      <dgm:t>
        <a:bodyPr/>
        <a:lstStyle/>
        <a:p>
          <a:pPr rtl="1"/>
          <a:endParaRPr lang="ar-SA"/>
        </a:p>
      </dgm:t>
    </dgm:pt>
    <dgm:pt modelId="{33E94DB4-39F9-484E-9289-40FE4D261D58}" type="pres">
      <dgm:prSet presAssocID="{C85C67FD-B76C-4940-9FF8-F9594F3BCD62}" presName="sibTrans" presStyleLbl="sibTrans1D1" presStyleIdx="0" presStyleCnt="3"/>
      <dgm:spPr/>
      <dgm:t>
        <a:bodyPr/>
        <a:lstStyle/>
        <a:p>
          <a:pPr rtl="1"/>
          <a:endParaRPr lang="ar-SA"/>
        </a:p>
      </dgm:t>
    </dgm:pt>
    <dgm:pt modelId="{80410EEA-83B0-4919-801E-0B5BF86DAFD1}" type="pres">
      <dgm:prSet presAssocID="{D999E0FA-6A7B-45CE-A323-41573762FCDE}" presName="node" presStyleLbl="node1" presStyleIdx="1" presStyleCnt="3">
        <dgm:presLayoutVars>
          <dgm:bulletEnabled val="1"/>
        </dgm:presLayoutVars>
      </dgm:prSet>
      <dgm:spPr/>
      <dgm:t>
        <a:bodyPr/>
        <a:lstStyle/>
        <a:p>
          <a:pPr rtl="1"/>
          <a:endParaRPr lang="ar-SA"/>
        </a:p>
      </dgm:t>
    </dgm:pt>
    <dgm:pt modelId="{2BDC594E-BD7E-4577-BBF7-42F473E5D8C9}" type="pres">
      <dgm:prSet presAssocID="{D999E0FA-6A7B-45CE-A323-41573762FCDE}" presName="spNode" presStyleCnt="0"/>
      <dgm:spPr/>
      <dgm:t>
        <a:bodyPr/>
        <a:lstStyle/>
        <a:p>
          <a:pPr rtl="1"/>
          <a:endParaRPr lang="ar-SA"/>
        </a:p>
      </dgm:t>
    </dgm:pt>
    <dgm:pt modelId="{821F66F5-4EB7-4683-B16E-A54D33E45947}" type="pres">
      <dgm:prSet presAssocID="{9AA450AC-1CA0-4FF9-9782-B80E75193D06}" presName="sibTrans" presStyleLbl="sibTrans1D1" presStyleIdx="1" presStyleCnt="3"/>
      <dgm:spPr/>
      <dgm:t>
        <a:bodyPr/>
        <a:lstStyle/>
        <a:p>
          <a:pPr rtl="1"/>
          <a:endParaRPr lang="ar-SA"/>
        </a:p>
      </dgm:t>
    </dgm:pt>
    <dgm:pt modelId="{34B027C5-97A9-4225-801C-04D2AF70C9AE}" type="pres">
      <dgm:prSet presAssocID="{4859F9D2-37FD-442E-8BB6-03FE32AC5A84}" presName="node" presStyleLbl="node1" presStyleIdx="2" presStyleCnt="3">
        <dgm:presLayoutVars>
          <dgm:bulletEnabled val="1"/>
        </dgm:presLayoutVars>
      </dgm:prSet>
      <dgm:spPr/>
      <dgm:t>
        <a:bodyPr/>
        <a:lstStyle/>
        <a:p>
          <a:pPr rtl="1"/>
          <a:endParaRPr lang="ar-SA"/>
        </a:p>
      </dgm:t>
    </dgm:pt>
    <dgm:pt modelId="{6BA47166-BB9B-4AD6-8B19-E1CE8E7A6F9D}" type="pres">
      <dgm:prSet presAssocID="{4859F9D2-37FD-442E-8BB6-03FE32AC5A84}" presName="spNode" presStyleCnt="0"/>
      <dgm:spPr/>
      <dgm:t>
        <a:bodyPr/>
        <a:lstStyle/>
        <a:p>
          <a:pPr rtl="1"/>
          <a:endParaRPr lang="ar-SA"/>
        </a:p>
      </dgm:t>
    </dgm:pt>
    <dgm:pt modelId="{F991DB66-F7F1-426D-8C05-E7D5DD43E547}" type="pres">
      <dgm:prSet presAssocID="{36462AB4-970B-4093-B4FE-EB2DE412D76B}" presName="sibTrans" presStyleLbl="sibTrans1D1" presStyleIdx="2" presStyleCnt="3"/>
      <dgm:spPr/>
      <dgm:t>
        <a:bodyPr/>
        <a:lstStyle/>
        <a:p>
          <a:pPr rtl="1"/>
          <a:endParaRPr lang="ar-SA"/>
        </a:p>
      </dgm:t>
    </dgm:pt>
  </dgm:ptLst>
  <dgm:cxnLst>
    <dgm:cxn modelId="{3AE943A1-3C88-4944-8E24-F5B48F629378}" srcId="{5131A77B-8F6B-43FC-BC2F-967D31AA39F6}" destId="{4859F9D2-37FD-442E-8BB6-03FE32AC5A84}" srcOrd="2" destOrd="0" parTransId="{765209A3-B014-4A93-97AF-78ADF3902FE8}" sibTransId="{36462AB4-970B-4093-B4FE-EB2DE412D76B}"/>
    <dgm:cxn modelId="{C942C904-B3B8-4CB3-B08C-DF1B8FEC5171}" type="presOf" srcId="{C85C67FD-B76C-4940-9FF8-F9594F3BCD62}" destId="{33E94DB4-39F9-484E-9289-40FE4D261D58}" srcOrd="0" destOrd="0" presId="urn:microsoft.com/office/officeart/2005/8/layout/cycle6"/>
    <dgm:cxn modelId="{49785510-0A82-4C67-82BE-764BBF17FF59}" type="presOf" srcId="{D999E0FA-6A7B-45CE-A323-41573762FCDE}" destId="{80410EEA-83B0-4919-801E-0B5BF86DAFD1}" srcOrd="0" destOrd="0" presId="urn:microsoft.com/office/officeart/2005/8/layout/cycle6"/>
    <dgm:cxn modelId="{EC181B99-E7C7-4108-8B59-878EE8E55053}" type="presOf" srcId="{4859F9D2-37FD-442E-8BB6-03FE32AC5A84}" destId="{34B027C5-97A9-4225-801C-04D2AF70C9AE}" srcOrd="0" destOrd="0" presId="urn:microsoft.com/office/officeart/2005/8/layout/cycle6"/>
    <dgm:cxn modelId="{4654083B-76A1-437E-8CE8-3C6F494B4B7F}" type="presOf" srcId="{5131A77B-8F6B-43FC-BC2F-967D31AA39F6}" destId="{17C41070-72D4-4E46-8E8A-15EF94135F43}" srcOrd="0" destOrd="0" presId="urn:microsoft.com/office/officeart/2005/8/layout/cycle6"/>
    <dgm:cxn modelId="{5DE8975D-0C89-42E2-B445-FA86C57F6072}" srcId="{5131A77B-8F6B-43FC-BC2F-967D31AA39F6}" destId="{B761FE18-0E43-46C7-A5DA-95F4EB4387FA}" srcOrd="0" destOrd="0" parTransId="{F94CE05F-759E-436D-B8B1-7556C6E7F12D}" sibTransId="{C85C67FD-B76C-4940-9FF8-F9594F3BCD62}"/>
    <dgm:cxn modelId="{B5BBA1A2-57D9-417A-AB39-81C5C1D0F3AF}" type="presOf" srcId="{36462AB4-970B-4093-B4FE-EB2DE412D76B}" destId="{F991DB66-F7F1-426D-8C05-E7D5DD43E547}" srcOrd="0" destOrd="0" presId="urn:microsoft.com/office/officeart/2005/8/layout/cycle6"/>
    <dgm:cxn modelId="{DA08BC78-5143-4C60-ABE1-5B12B47078E5}" type="presOf" srcId="{B761FE18-0E43-46C7-A5DA-95F4EB4387FA}" destId="{EBA7091A-BEBF-441D-9B0A-DF1BE875507E}" srcOrd="0" destOrd="0" presId="urn:microsoft.com/office/officeart/2005/8/layout/cycle6"/>
    <dgm:cxn modelId="{59CC668F-8DD2-4973-939F-AD34190F5537}" srcId="{5131A77B-8F6B-43FC-BC2F-967D31AA39F6}" destId="{D999E0FA-6A7B-45CE-A323-41573762FCDE}" srcOrd="1" destOrd="0" parTransId="{04BA4390-BF07-4BA0-9467-E5F43E093D8F}" sibTransId="{9AA450AC-1CA0-4FF9-9782-B80E75193D06}"/>
    <dgm:cxn modelId="{EB429C42-E486-4991-AB1B-860C67CA26A8}" type="presOf" srcId="{9AA450AC-1CA0-4FF9-9782-B80E75193D06}" destId="{821F66F5-4EB7-4683-B16E-A54D33E45947}" srcOrd="0" destOrd="0" presId="urn:microsoft.com/office/officeart/2005/8/layout/cycle6"/>
    <dgm:cxn modelId="{B0E751BB-20F5-49A0-AF6E-4B9CF1B7F6E9}" type="presParOf" srcId="{17C41070-72D4-4E46-8E8A-15EF94135F43}" destId="{EBA7091A-BEBF-441D-9B0A-DF1BE875507E}" srcOrd="0" destOrd="0" presId="urn:microsoft.com/office/officeart/2005/8/layout/cycle6"/>
    <dgm:cxn modelId="{7AC928AA-4AFB-4B61-A2AD-0351ACE15B6C}" type="presParOf" srcId="{17C41070-72D4-4E46-8E8A-15EF94135F43}" destId="{DC8C6F5C-5D58-488A-BEFE-CA85879500AF}" srcOrd="1" destOrd="0" presId="urn:microsoft.com/office/officeart/2005/8/layout/cycle6"/>
    <dgm:cxn modelId="{3A68F5D6-4033-44B4-9D75-C362ABCB0DC6}" type="presParOf" srcId="{17C41070-72D4-4E46-8E8A-15EF94135F43}" destId="{33E94DB4-39F9-484E-9289-40FE4D261D58}" srcOrd="2" destOrd="0" presId="urn:microsoft.com/office/officeart/2005/8/layout/cycle6"/>
    <dgm:cxn modelId="{6A5AC7CB-25B9-4B48-9509-C100A8FDD30E}" type="presParOf" srcId="{17C41070-72D4-4E46-8E8A-15EF94135F43}" destId="{80410EEA-83B0-4919-801E-0B5BF86DAFD1}" srcOrd="3" destOrd="0" presId="urn:microsoft.com/office/officeart/2005/8/layout/cycle6"/>
    <dgm:cxn modelId="{FB7D1272-EA5F-4FD0-9E67-13B6606B0927}" type="presParOf" srcId="{17C41070-72D4-4E46-8E8A-15EF94135F43}" destId="{2BDC594E-BD7E-4577-BBF7-42F473E5D8C9}" srcOrd="4" destOrd="0" presId="urn:microsoft.com/office/officeart/2005/8/layout/cycle6"/>
    <dgm:cxn modelId="{5FCFA87D-C7D8-4BF1-9800-78C98D7F1807}" type="presParOf" srcId="{17C41070-72D4-4E46-8E8A-15EF94135F43}" destId="{821F66F5-4EB7-4683-B16E-A54D33E45947}" srcOrd="5" destOrd="0" presId="urn:microsoft.com/office/officeart/2005/8/layout/cycle6"/>
    <dgm:cxn modelId="{BFD0147E-082B-469D-BEDE-0B351AC643DB}" type="presParOf" srcId="{17C41070-72D4-4E46-8E8A-15EF94135F43}" destId="{34B027C5-97A9-4225-801C-04D2AF70C9AE}" srcOrd="6" destOrd="0" presId="urn:microsoft.com/office/officeart/2005/8/layout/cycle6"/>
    <dgm:cxn modelId="{BD3B4867-E705-4EFD-979D-EFD16152A902}" type="presParOf" srcId="{17C41070-72D4-4E46-8E8A-15EF94135F43}" destId="{6BA47166-BB9B-4AD6-8B19-E1CE8E7A6F9D}" srcOrd="7" destOrd="0" presId="urn:microsoft.com/office/officeart/2005/8/layout/cycle6"/>
    <dgm:cxn modelId="{21AA5AA9-8F83-4F2F-8EEB-31F9B3BBCC67}" type="presParOf" srcId="{17C41070-72D4-4E46-8E8A-15EF94135F43}" destId="{F991DB66-F7F1-426D-8C05-E7D5DD43E547}" srcOrd="8" destOrd="0" presId="urn:microsoft.com/office/officeart/2005/8/layout/cycle6"/>
  </dgm:cxnLst>
  <dgm:bg/>
  <dgm:whole/>
</dgm:dataModel>
</file>

<file path=ppt/diagrams/data3.xml><?xml version="1.0" encoding="utf-8"?>
<dgm:dataModel xmlns:dgm="http://schemas.openxmlformats.org/drawingml/2006/diagram" xmlns:a="http://schemas.openxmlformats.org/drawingml/2006/main">
  <dgm:ptLst>
    <dgm:pt modelId="{64B0B4F1-CBC1-4B6A-8356-F288791870BA}" type="doc">
      <dgm:prSet loTypeId="urn:microsoft.com/office/officeart/2005/8/layout/chevron2" loCatId="list" qsTypeId="urn:microsoft.com/office/officeart/2005/8/quickstyle/3d1" qsCatId="3D" csTypeId="urn:microsoft.com/office/officeart/2005/8/colors/colorful1" csCatId="colorful" phldr="1"/>
      <dgm:spPr/>
      <dgm:t>
        <a:bodyPr/>
        <a:lstStyle/>
        <a:p>
          <a:pPr rtl="1"/>
          <a:endParaRPr lang="ar-SA"/>
        </a:p>
      </dgm:t>
    </dgm:pt>
    <dgm:pt modelId="{993E540E-E0FD-4F11-B46A-91CF861FF6F2}">
      <dgm:prSet phldrT="[نص]" custT="1"/>
      <dgm:spPr/>
      <dgm:t>
        <a:bodyPr/>
        <a:lstStyle/>
        <a:p>
          <a:pPr rtl="1"/>
          <a:endParaRPr lang="ar-SA" sz="3200" dirty="0">
            <a:solidFill>
              <a:srgbClr val="002060"/>
            </a:solidFill>
            <a:cs typeface="PT Bold Heading" pitchFamily="2" charset="-78"/>
          </a:endParaRPr>
        </a:p>
      </dgm:t>
    </dgm:pt>
    <dgm:pt modelId="{D68585EB-FC82-442E-ADF4-8CD7036613FB}" type="sibTrans" cxnId="{89192230-99DA-490D-9D85-3D30C56C24E9}">
      <dgm:prSet/>
      <dgm:spPr/>
      <dgm:t>
        <a:bodyPr/>
        <a:lstStyle/>
        <a:p>
          <a:pPr rtl="1"/>
          <a:endParaRPr lang="ar-SA"/>
        </a:p>
      </dgm:t>
    </dgm:pt>
    <dgm:pt modelId="{3F55BDB7-E310-4B89-AED1-5BCA4B9169BE}" type="parTrans" cxnId="{89192230-99DA-490D-9D85-3D30C56C24E9}">
      <dgm:prSet/>
      <dgm:spPr/>
      <dgm:t>
        <a:bodyPr/>
        <a:lstStyle/>
        <a:p>
          <a:pPr rtl="1"/>
          <a:endParaRPr lang="ar-SA"/>
        </a:p>
      </dgm:t>
    </dgm:pt>
    <dgm:pt modelId="{8C9098BB-5E86-40EC-8FFF-54F8DB01EEB0}">
      <dgm:prSet/>
      <dgm:spPr/>
      <dgm:t>
        <a:bodyPr/>
        <a:lstStyle/>
        <a:p>
          <a:pPr rtl="1"/>
          <a:endParaRPr lang="en-US" dirty="0">
            <a:solidFill>
              <a:srgbClr val="7030A0"/>
            </a:solidFill>
            <a:cs typeface="PT Bold Heading" pitchFamily="2" charset="-78"/>
          </a:endParaRPr>
        </a:p>
      </dgm:t>
    </dgm:pt>
    <dgm:pt modelId="{C12BFBD1-0A80-4137-B393-E635FE06CD70}" type="sibTrans" cxnId="{E2EF1E75-65B2-400D-95CB-89C525C4D1BF}">
      <dgm:prSet/>
      <dgm:spPr/>
      <dgm:t>
        <a:bodyPr/>
        <a:lstStyle/>
        <a:p>
          <a:pPr rtl="1"/>
          <a:endParaRPr lang="ar-SA"/>
        </a:p>
      </dgm:t>
    </dgm:pt>
    <dgm:pt modelId="{6B1746A5-EDAC-462F-8E42-BB50EA28F8CA}" type="parTrans" cxnId="{E2EF1E75-65B2-400D-95CB-89C525C4D1BF}">
      <dgm:prSet/>
      <dgm:spPr/>
      <dgm:t>
        <a:bodyPr/>
        <a:lstStyle/>
        <a:p>
          <a:pPr rtl="1"/>
          <a:endParaRPr lang="ar-SA"/>
        </a:p>
      </dgm:t>
    </dgm:pt>
    <dgm:pt modelId="{ED43D30C-59DA-4411-828B-7DC4AA93D5C0}">
      <dgm:prSet phldrT="[نص]" custT="1"/>
      <dgm:spPr/>
      <dgm:t>
        <a:bodyPr/>
        <a:lstStyle/>
        <a:p>
          <a:pPr rtl="1"/>
          <a:endParaRPr lang="ar-SA" sz="3200" dirty="0">
            <a:solidFill>
              <a:srgbClr val="002060"/>
            </a:solidFill>
            <a:cs typeface="PT Bold Heading" pitchFamily="2" charset="-78"/>
          </a:endParaRPr>
        </a:p>
      </dgm:t>
    </dgm:pt>
    <dgm:pt modelId="{41143A0B-65D6-4CD6-8290-7A15139F7E93}" type="parTrans" cxnId="{793C1870-AF0F-4E06-9CA1-CC6985CBD9F9}">
      <dgm:prSet/>
      <dgm:spPr/>
      <dgm:t>
        <a:bodyPr/>
        <a:lstStyle/>
        <a:p>
          <a:pPr rtl="1"/>
          <a:endParaRPr lang="ar-SA"/>
        </a:p>
      </dgm:t>
    </dgm:pt>
    <dgm:pt modelId="{F6097104-0749-4DA0-91D7-305055DE8D2E}" type="sibTrans" cxnId="{793C1870-AF0F-4E06-9CA1-CC6985CBD9F9}">
      <dgm:prSet/>
      <dgm:spPr/>
      <dgm:t>
        <a:bodyPr/>
        <a:lstStyle/>
        <a:p>
          <a:pPr rtl="1"/>
          <a:endParaRPr lang="ar-SA"/>
        </a:p>
      </dgm:t>
    </dgm:pt>
    <dgm:pt modelId="{60F127AE-1CD5-4048-9475-EAAFACEE7B05}">
      <dgm:prSet phldrT="[نص]" custT="1"/>
      <dgm:spPr/>
      <dgm:t>
        <a:bodyPr/>
        <a:lstStyle/>
        <a:p>
          <a:pPr rtl="1"/>
          <a:endParaRPr lang="ar-SA" sz="3200" dirty="0">
            <a:solidFill>
              <a:srgbClr val="002060"/>
            </a:solidFill>
            <a:cs typeface="PT Bold Heading" pitchFamily="2" charset="-78"/>
          </a:endParaRPr>
        </a:p>
      </dgm:t>
    </dgm:pt>
    <dgm:pt modelId="{E7F1A193-8ADB-49B7-BAFA-9DD3EAAA6D59}" type="parTrans" cxnId="{67B7C03F-5D0C-4ABA-87C9-5A185CDD23E7}">
      <dgm:prSet/>
      <dgm:spPr/>
      <dgm:t>
        <a:bodyPr/>
        <a:lstStyle/>
        <a:p>
          <a:pPr rtl="1"/>
          <a:endParaRPr lang="ar-SA"/>
        </a:p>
      </dgm:t>
    </dgm:pt>
    <dgm:pt modelId="{8FEA6584-385D-4124-B160-936FF26E2E0F}" type="sibTrans" cxnId="{67B7C03F-5D0C-4ABA-87C9-5A185CDD23E7}">
      <dgm:prSet/>
      <dgm:spPr/>
      <dgm:t>
        <a:bodyPr/>
        <a:lstStyle/>
        <a:p>
          <a:pPr rtl="1"/>
          <a:endParaRPr lang="ar-SA"/>
        </a:p>
      </dgm:t>
    </dgm:pt>
    <dgm:pt modelId="{56FFF9FD-22AA-45E5-86EC-34601614DB6C}">
      <dgm:prSet phldrT="[نص]" custT="1"/>
      <dgm:spPr/>
      <dgm:t>
        <a:bodyPr/>
        <a:lstStyle/>
        <a:p>
          <a:pPr rtl="1"/>
          <a:endParaRPr lang="ar-SA" sz="3200" dirty="0">
            <a:solidFill>
              <a:srgbClr val="002060"/>
            </a:solidFill>
            <a:cs typeface="PT Bold Heading" pitchFamily="2" charset="-78"/>
          </a:endParaRPr>
        </a:p>
      </dgm:t>
    </dgm:pt>
    <dgm:pt modelId="{1FDD8ACE-5274-4CCD-9075-24D151C478BD}" type="parTrans" cxnId="{F9020D82-250B-49D9-96B9-45EC478346B6}">
      <dgm:prSet/>
      <dgm:spPr/>
      <dgm:t>
        <a:bodyPr/>
        <a:lstStyle/>
        <a:p>
          <a:pPr rtl="1"/>
          <a:endParaRPr lang="ar-SA"/>
        </a:p>
      </dgm:t>
    </dgm:pt>
    <dgm:pt modelId="{AB263491-8E3F-4102-BA2A-5A666E1E2273}" type="sibTrans" cxnId="{F9020D82-250B-49D9-96B9-45EC478346B6}">
      <dgm:prSet/>
      <dgm:spPr/>
      <dgm:t>
        <a:bodyPr/>
        <a:lstStyle/>
        <a:p>
          <a:pPr rtl="1"/>
          <a:endParaRPr lang="ar-SA"/>
        </a:p>
      </dgm:t>
    </dgm:pt>
    <dgm:pt modelId="{C32228A5-3FE4-4229-86D1-AD175167CC7D}">
      <dgm:prSet custT="1"/>
      <dgm:spPr/>
      <dgm:t>
        <a:bodyPr/>
        <a:lstStyle/>
        <a:p>
          <a:pPr rtl="1"/>
          <a:r>
            <a:rPr lang="ar-SA" sz="3200" b="1" dirty="0" smtClean="0">
              <a:cs typeface="PT Bold Heading" pitchFamily="2" charset="-78"/>
            </a:rPr>
            <a:t> </a:t>
          </a:r>
          <a:r>
            <a:rPr lang="ar-SA" sz="3200" b="1" dirty="0" smtClean="0">
              <a:solidFill>
                <a:srgbClr val="002060"/>
              </a:solidFill>
              <a:cs typeface="PT Bold Heading" pitchFamily="2" charset="-78"/>
            </a:rPr>
            <a:t>التعاون بين المعلم والطلبة</a:t>
          </a:r>
          <a:endParaRPr lang="ar-SA" sz="3200" dirty="0">
            <a:solidFill>
              <a:srgbClr val="002060"/>
            </a:solidFill>
            <a:cs typeface="PT Bold Heading" pitchFamily="2" charset="-78"/>
          </a:endParaRPr>
        </a:p>
      </dgm:t>
    </dgm:pt>
    <dgm:pt modelId="{CC5A8E06-DC3E-4AF9-871B-FFE1CCA26F53}" type="parTrans" cxnId="{843BD06F-60D4-4CBB-9E3C-144B150236E6}">
      <dgm:prSet/>
      <dgm:spPr/>
      <dgm:t>
        <a:bodyPr/>
        <a:lstStyle/>
        <a:p>
          <a:pPr rtl="1"/>
          <a:endParaRPr lang="ar-SA"/>
        </a:p>
      </dgm:t>
    </dgm:pt>
    <dgm:pt modelId="{4490FA80-D9EA-41E2-9910-BB69D1FFED7B}" type="sibTrans" cxnId="{843BD06F-60D4-4CBB-9E3C-144B150236E6}">
      <dgm:prSet/>
      <dgm:spPr/>
      <dgm:t>
        <a:bodyPr/>
        <a:lstStyle/>
        <a:p>
          <a:pPr rtl="1"/>
          <a:endParaRPr lang="ar-SA"/>
        </a:p>
      </dgm:t>
    </dgm:pt>
    <dgm:pt modelId="{99FFAC33-8B47-4CEA-B000-10DD963483FD}">
      <dgm:prSet custT="1"/>
      <dgm:spPr/>
      <dgm:t>
        <a:bodyPr/>
        <a:lstStyle/>
        <a:p>
          <a:pPr rtl="1"/>
          <a:r>
            <a:rPr lang="ar-SA" sz="3200" b="1" dirty="0" smtClean="0">
              <a:solidFill>
                <a:srgbClr val="002060"/>
              </a:solidFill>
              <a:cs typeface="PT Bold Heading" pitchFamily="2" charset="-78"/>
            </a:rPr>
            <a:t> بناء المنهج على ميول الطلبة وحاجاتهم .</a:t>
          </a:r>
          <a:endParaRPr lang="ar-SA" sz="3200" dirty="0">
            <a:solidFill>
              <a:srgbClr val="002060"/>
            </a:solidFill>
            <a:cs typeface="PT Bold Heading" pitchFamily="2" charset="-78"/>
          </a:endParaRPr>
        </a:p>
      </dgm:t>
    </dgm:pt>
    <dgm:pt modelId="{646B0F94-6D08-4AA1-885D-BB51A8754886}" type="parTrans" cxnId="{3E4B3283-76BA-471B-B8C1-0EA05D281DF0}">
      <dgm:prSet/>
      <dgm:spPr/>
      <dgm:t>
        <a:bodyPr/>
        <a:lstStyle/>
        <a:p>
          <a:pPr rtl="1"/>
          <a:endParaRPr lang="ar-SA"/>
        </a:p>
      </dgm:t>
    </dgm:pt>
    <dgm:pt modelId="{2E6A657E-465D-4769-87EB-1BE864432F89}" type="sibTrans" cxnId="{3E4B3283-76BA-471B-B8C1-0EA05D281DF0}">
      <dgm:prSet/>
      <dgm:spPr/>
      <dgm:t>
        <a:bodyPr/>
        <a:lstStyle/>
        <a:p>
          <a:pPr rtl="1"/>
          <a:endParaRPr lang="ar-SA"/>
        </a:p>
      </dgm:t>
    </dgm:pt>
    <dgm:pt modelId="{5C7E8F3D-0479-4436-A1E0-3639EDB514B0}">
      <dgm:prSet custT="1"/>
      <dgm:spPr/>
      <dgm:t>
        <a:bodyPr/>
        <a:lstStyle/>
        <a:p>
          <a:pPr rtl="1"/>
          <a:r>
            <a:rPr lang="ar-SA" sz="3200" b="1" dirty="0" smtClean="0">
              <a:solidFill>
                <a:srgbClr val="002060"/>
              </a:solidFill>
              <a:cs typeface="PT Bold Heading" pitchFamily="2" charset="-78"/>
            </a:rPr>
            <a:t> الاعتماد على الأنشطة وإيجابية الطلبة .</a:t>
          </a:r>
          <a:endParaRPr lang="ar-SA" sz="3200" dirty="0">
            <a:solidFill>
              <a:srgbClr val="002060"/>
            </a:solidFill>
            <a:cs typeface="PT Bold Heading" pitchFamily="2" charset="-78"/>
          </a:endParaRPr>
        </a:p>
      </dgm:t>
    </dgm:pt>
    <dgm:pt modelId="{39A6B6AD-2327-42CB-B129-96F225CE22B4}" type="parTrans" cxnId="{AC4820ED-A165-4ED6-959C-5D067354D315}">
      <dgm:prSet/>
      <dgm:spPr/>
      <dgm:t>
        <a:bodyPr/>
        <a:lstStyle/>
        <a:p>
          <a:pPr rtl="1"/>
          <a:endParaRPr lang="ar-SA"/>
        </a:p>
      </dgm:t>
    </dgm:pt>
    <dgm:pt modelId="{1CB3C168-18BB-4896-92CE-B642B6C45BA3}" type="sibTrans" cxnId="{AC4820ED-A165-4ED6-959C-5D067354D315}">
      <dgm:prSet/>
      <dgm:spPr/>
      <dgm:t>
        <a:bodyPr/>
        <a:lstStyle/>
        <a:p>
          <a:pPr rtl="1"/>
          <a:endParaRPr lang="ar-SA"/>
        </a:p>
      </dgm:t>
    </dgm:pt>
    <dgm:pt modelId="{6D011D63-F8E9-4C5E-AF19-2211EDBF7C5D}">
      <dgm:prSet custT="1"/>
      <dgm:spPr/>
      <dgm:t>
        <a:bodyPr/>
        <a:lstStyle/>
        <a:p>
          <a:pPr rtl="1"/>
          <a:r>
            <a:rPr lang="ar-SA" sz="2800" b="1" dirty="0" smtClean="0">
              <a:solidFill>
                <a:srgbClr val="002060"/>
              </a:solidFill>
              <a:cs typeface="PT Bold Heading" pitchFamily="2" charset="-78"/>
            </a:rPr>
            <a:t>تنظيم الأنشطة في صورة مشروعات أو مشكلات </a:t>
          </a:r>
          <a:endParaRPr lang="ar-SA" sz="2800" dirty="0">
            <a:solidFill>
              <a:srgbClr val="002060"/>
            </a:solidFill>
            <a:cs typeface="PT Bold Heading" pitchFamily="2" charset="-78"/>
          </a:endParaRPr>
        </a:p>
      </dgm:t>
    </dgm:pt>
    <dgm:pt modelId="{6884B5B9-3E96-4DBD-9715-B5C07E80EB66}" type="parTrans" cxnId="{16D3D972-EA76-4604-A627-020CA2462B90}">
      <dgm:prSet/>
      <dgm:spPr/>
      <dgm:t>
        <a:bodyPr/>
        <a:lstStyle/>
        <a:p>
          <a:pPr rtl="1"/>
          <a:endParaRPr lang="ar-SA"/>
        </a:p>
      </dgm:t>
    </dgm:pt>
    <dgm:pt modelId="{56725D43-ACBF-45A4-B315-32F4F6E76459}" type="sibTrans" cxnId="{16D3D972-EA76-4604-A627-020CA2462B90}">
      <dgm:prSet/>
      <dgm:spPr/>
      <dgm:t>
        <a:bodyPr/>
        <a:lstStyle/>
        <a:p>
          <a:pPr rtl="1"/>
          <a:endParaRPr lang="ar-SA"/>
        </a:p>
      </dgm:t>
    </dgm:pt>
    <dgm:pt modelId="{771CD1FF-68D4-46C6-9037-8EF5157B0968}">
      <dgm:prSet custT="1"/>
      <dgm:spPr/>
      <dgm:t>
        <a:bodyPr/>
        <a:lstStyle/>
        <a:p>
          <a:pPr rtl="1"/>
          <a:r>
            <a:rPr lang="ar-SA" sz="2400" b="1" dirty="0" smtClean="0">
              <a:solidFill>
                <a:srgbClr val="002060"/>
              </a:solidFill>
              <a:cs typeface="PT Bold Heading" pitchFamily="2" charset="-78"/>
            </a:rPr>
            <a:t> يتخطى الحدود والحواجز بين جوانب المعرفة المختلفة .</a:t>
          </a:r>
          <a:endParaRPr lang="ar-SA" sz="2400" dirty="0">
            <a:solidFill>
              <a:srgbClr val="002060"/>
            </a:solidFill>
            <a:cs typeface="PT Bold Heading" pitchFamily="2" charset="-78"/>
          </a:endParaRPr>
        </a:p>
      </dgm:t>
    </dgm:pt>
    <dgm:pt modelId="{6009DE43-5E81-4EA8-9559-FCE4EECC8592}" type="parTrans" cxnId="{2E4A5069-C365-42C1-B3BA-83B749E74B16}">
      <dgm:prSet/>
      <dgm:spPr/>
      <dgm:t>
        <a:bodyPr/>
        <a:lstStyle/>
        <a:p>
          <a:pPr rtl="1"/>
          <a:endParaRPr lang="ar-SA"/>
        </a:p>
      </dgm:t>
    </dgm:pt>
    <dgm:pt modelId="{49E37D98-B20D-447D-B7D3-C44B46B11B22}" type="sibTrans" cxnId="{2E4A5069-C365-42C1-B3BA-83B749E74B16}">
      <dgm:prSet/>
      <dgm:spPr/>
      <dgm:t>
        <a:bodyPr/>
        <a:lstStyle/>
        <a:p>
          <a:pPr rtl="1"/>
          <a:endParaRPr lang="ar-SA"/>
        </a:p>
      </dgm:t>
    </dgm:pt>
    <dgm:pt modelId="{D93AD88D-D1EC-4D87-9790-8D59693E1F90}" type="pres">
      <dgm:prSet presAssocID="{64B0B4F1-CBC1-4B6A-8356-F288791870BA}" presName="linearFlow" presStyleCnt="0">
        <dgm:presLayoutVars>
          <dgm:dir/>
          <dgm:animLvl val="lvl"/>
          <dgm:resizeHandles val="exact"/>
        </dgm:presLayoutVars>
      </dgm:prSet>
      <dgm:spPr/>
      <dgm:t>
        <a:bodyPr/>
        <a:lstStyle/>
        <a:p>
          <a:pPr rtl="1"/>
          <a:endParaRPr lang="ar-SA"/>
        </a:p>
      </dgm:t>
    </dgm:pt>
    <dgm:pt modelId="{B24F53D6-2917-4E03-BDF4-880A1BF8FAFA}" type="pres">
      <dgm:prSet presAssocID="{8C9098BB-5E86-40EC-8FFF-54F8DB01EEB0}" presName="composite" presStyleCnt="0"/>
      <dgm:spPr/>
      <dgm:t>
        <a:bodyPr/>
        <a:lstStyle/>
        <a:p>
          <a:pPr rtl="1"/>
          <a:endParaRPr lang="ar-SA"/>
        </a:p>
      </dgm:t>
    </dgm:pt>
    <dgm:pt modelId="{80F06261-5014-4EB5-A243-A943189113AD}" type="pres">
      <dgm:prSet presAssocID="{8C9098BB-5E86-40EC-8FFF-54F8DB01EEB0}" presName="parentText" presStyleLbl="alignNode1" presStyleIdx="0" presStyleCnt="5">
        <dgm:presLayoutVars>
          <dgm:chMax val="1"/>
          <dgm:bulletEnabled val="1"/>
        </dgm:presLayoutVars>
      </dgm:prSet>
      <dgm:spPr/>
      <dgm:t>
        <a:bodyPr/>
        <a:lstStyle/>
        <a:p>
          <a:pPr rtl="1"/>
          <a:endParaRPr lang="ar-SA"/>
        </a:p>
      </dgm:t>
    </dgm:pt>
    <dgm:pt modelId="{180300E6-589C-4015-87B0-34C420D4F54F}" type="pres">
      <dgm:prSet presAssocID="{8C9098BB-5E86-40EC-8FFF-54F8DB01EEB0}" presName="descendantText" presStyleLbl="alignAcc1" presStyleIdx="0" presStyleCnt="5" custLinFactNeighborX="1987" custLinFactNeighborY="-11369">
        <dgm:presLayoutVars>
          <dgm:bulletEnabled val="1"/>
        </dgm:presLayoutVars>
      </dgm:prSet>
      <dgm:spPr/>
      <dgm:t>
        <a:bodyPr/>
        <a:lstStyle/>
        <a:p>
          <a:pPr rtl="1"/>
          <a:endParaRPr lang="ar-SA"/>
        </a:p>
      </dgm:t>
    </dgm:pt>
    <dgm:pt modelId="{5D6546A5-C9E2-4B62-9000-385C28FAA1C3}" type="pres">
      <dgm:prSet presAssocID="{C12BFBD1-0A80-4137-B393-E635FE06CD70}" presName="sp" presStyleCnt="0"/>
      <dgm:spPr/>
      <dgm:t>
        <a:bodyPr/>
        <a:lstStyle/>
        <a:p>
          <a:pPr rtl="1"/>
          <a:endParaRPr lang="ar-SA"/>
        </a:p>
      </dgm:t>
    </dgm:pt>
    <dgm:pt modelId="{4A0C20B1-FA5C-466D-9D39-60A438D325ED}" type="pres">
      <dgm:prSet presAssocID="{993E540E-E0FD-4F11-B46A-91CF861FF6F2}" presName="composite" presStyleCnt="0"/>
      <dgm:spPr/>
      <dgm:t>
        <a:bodyPr/>
        <a:lstStyle/>
        <a:p>
          <a:pPr rtl="1"/>
          <a:endParaRPr lang="ar-SA"/>
        </a:p>
      </dgm:t>
    </dgm:pt>
    <dgm:pt modelId="{21981F16-5E82-4A17-BF5D-5F1C62321D2C}" type="pres">
      <dgm:prSet presAssocID="{993E540E-E0FD-4F11-B46A-91CF861FF6F2}" presName="parentText" presStyleLbl="alignNode1" presStyleIdx="1" presStyleCnt="5">
        <dgm:presLayoutVars>
          <dgm:chMax val="1"/>
          <dgm:bulletEnabled val="1"/>
        </dgm:presLayoutVars>
      </dgm:prSet>
      <dgm:spPr/>
      <dgm:t>
        <a:bodyPr/>
        <a:lstStyle/>
        <a:p>
          <a:pPr rtl="1"/>
          <a:endParaRPr lang="ar-SA"/>
        </a:p>
      </dgm:t>
    </dgm:pt>
    <dgm:pt modelId="{8CA35C87-7C4E-4BF3-B0BB-4763461A932E}" type="pres">
      <dgm:prSet presAssocID="{993E540E-E0FD-4F11-B46A-91CF861FF6F2}" presName="descendantText" presStyleLbl="alignAcc1" presStyleIdx="1" presStyleCnt="5">
        <dgm:presLayoutVars>
          <dgm:bulletEnabled val="1"/>
        </dgm:presLayoutVars>
      </dgm:prSet>
      <dgm:spPr/>
      <dgm:t>
        <a:bodyPr/>
        <a:lstStyle/>
        <a:p>
          <a:pPr rtl="1"/>
          <a:endParaRPr lang="ar-SA"/>
        </a:p>
      </dgm:t>
    </dgm:pt>
    <dgm:pt modelId="{E6873F1B-EA22-4947-9D8E-1DF8A4BA0286}" type="pres">
      <dgm:prSet presAssocID="{D68585EB-FC82-442E-ADF4-8CD7036613FB}" presName="sp" presStyleCnt="0"/>
      <dgm:spPr/>
      <dgm:t>
        <a:bodyPr/>
        <a:lstStyle/>
        <a:p>
          <a:pPr rtl="1"/>
          <a:endParaRPr lang="ar-SA"/>
        </a:p>
      </dgm:t>
    </dgm:pt>
    <dgm:pt modelId="{3FACBD62-9741-4464-B55F-401832657868}" type="pres">
      <dgm:prSet presAssocID="{ED43D30C-59DA-4411-828B-7DC4AA93D5C0}" presName="composite" presStyleCnt="0"/>
      <dgm:spPr/>
      <dgm:t>
        <a:bodyPr/>
        <a:lstStyle/>
        <a:p>
          <a:pPr rtl="1"/>
          <a:endParaRPr lang="ar-SA"/>
        </a:p>
      </dgm:t>
    </dgm:pt>
    <dgm:pt modelId="{A250301C-B06D-4BE9-9E2B-10CACA8E6B0B}" type="pres">
      <dgm:prSet presAssocID="{ED43D30C-59DA-4411-828B-7DC4AA93D5C0}" presName="parentText" presStyleLbl="alignNode1" presStyleIdx="2" presStyleCnt="5">
        <dgm:presLayoutVars>
          <dgm:chMax val="1"/>
          <dgm:bulletEnabled val="1"/>
        </dgm:presLayoutVars>
      </dgm:prSet>
      <dgm:spPr/>
      <dgm:t>
        <a:bodyPr/>
        <a:lstStyle/>
        <a:p>
          <a:pPr rtl="1"/>
          <a:endParaRPr lang="ar-SA"/>
        </a:p>
      </dgm:t>
    </dgm:pt>
    <dgm:pt modelId="{DB59AB59-5407-4D6F-94B8-8D9F06937E34}" type="pres">
      <dgm:prSet presAssocID="{ED43D30C-59DA-4411-828B-7DC4AA93D5C0}" presName="descendantText" presStyleLbl="alignAcc1" presStyleIdx="2" presStyleCnt="5">
        <dgm:presLayoutVars>
          <dgm:bulletEnabled val="1"/>
        </dgm:presLayoutVars>
      </dgm:prSet>
      <dgm:spPr/>
      <dgm:t>
        <a:bodyPr/>
        <a:lstStyle/>
        <a:p>
          <a:pPr rtl="1"/>
          <a:endParaRPr lang="ar-SA"/>
        </a:p>
      </dgm:t>
    </dgm:pt>
    <dgm:pt modelId="{C21E7FB6-1FD6-4CC6-AA2C-C60C01F04055}" type="pres">
      <dgm:prSet presAssocID="{F6097104-0749-4DA0-91D7-305055DE8D2E}" presName="sp" presStyleCnt="0"/>
      <dgm:spPr/>
      <dgm:t>
        <a:bodyPr/>
        <a:lstStyle/>
        <a:p>
          <a:pPr rtl="1"/>
          <a:endParaRPr lang="ar-SA"/>
        </a:p>
      </dgm:t>
    </dgm:pt>
    <dgm:pt modelId="{7EC68CDD-C731-4940-8AD6-247049489F62}" type="pres">
      <dgm:prSet presAssocID="{60F127AE-1CD5-4048-9475-EAAFACEE7B05}" presName="composite" presStyleCnt="0"/>
      <dgm:spPr/>
      <dgm:t>
        <a:bodyPr/>
        <a:lstStyle/>
        <a:p>
          <a:pPr rtl="1"/>
          <a:endParaRPr lang="ar-SA"/>
        </a:p>
      </dgm:t>
    </dgm:pt>
    <dgm:pt modelId="{BBF8B79C-4DCE-4FDA-B994-5DE74AFF539F}" type="pres">
      <dgm:prSet presAssocID="{60F127AE-1CD5-4048-9475-EAAFACEE7B05}" presName="parentText" presStyleLbl="alignNode1" presStyleIdx="3" presStyleCnt="5">
        <dgm:presLayoutVars>
          <dgm:chMax val="1"/>
          <dgm:bulletEnabled val="1"/>
        </dgm:presLayoutVars>
      </dgm:prSet>
      <dgm:spPr/>
      <dgm:t>
        <a:bodyPr/>
        <a:lstStyle/>
        <a:p>
          <a:pPr rtl="1"/>
          <a:endParaRPr lang="ar-SA"/>
        </a:p>
      </dgm:t>
    </dgm:pt>
    <dgm:pt modelId="{2ECEA2FB-9422-4402-A5A3-9ED052B7C687}" type="pres">
      <dgm:prSet presAssocID="{60F127AE-1CD5-4048-9475-EAAFACEE7B05}" presName="descendantText" presStyleLbl="alignAcc1" presStyleIdx="3" presStyleCnt="5">
        <dgm:presLayoutVars>
          <dgm:bulletEnabled val="1"/>
        </dgm:presLayoutVars>
      </dgm:prSet>
      <dgm:spPr/>
      <dgm:t>
        <a:bodyPr/>
        <a:lstStyle/>
        <a:p>
          <a:pPr rtl="1"/>
          <a:endParaRPr lang="ar-SA"/>
        </a:p>
      </dgm:t>
    </dgm:pt>
    <dgm:pt modelId="{B27A7677-3290-4BA8-8ED8-49A2207C02C3}" type="pres">
      <dgm:prSet presAssocID="{8FEA6584-385D-4124-B160-936FF26E2E0F}" presName="sp" presStyleCnt="0"/>
      <dgm:spPr/>
      <dgm:t>
        <a:bodyPr/>
        <a:lstStyle/>
        <a:p>
          <a:pPr rtl="1"/>
          <a:endParaRPr lang="ar-SA"/>
        </a:p>
      </dgm:t>
    </dgm:pt>
    <dgm:pt modelId="{96AC4C3D-1424-4AC9-B352-630F0C19D77B}" type="pres">
      <dgm:prSet presAssocID="{56FFF9FD-22AA-45E5-86EC-34601614DB6C}" presName="composite" presStyleCnt="0"/>
      <dgm:spPr/>
      <dgm:t>
        <a:bodyPr/>
        <a:lstStyle/>
        <a:p>
          <a:pPr rtl="1"/>
          <a:endParaRPr lang="ar-SA"/>
        </a:p>
      </dgm:t>
    </dgm:pt>
    <dgm:pt modelId="{8F7513A4-0F6B-41E1-964B-EFE56684616A}" type="pres">
      <dgm:prSet presAssocID="{56FFF9FD-22AA-45E5-86EC-34601614DB6C}" presName="parentText" presStyleLbl="alignNode1" presStyleIdx="4" presStyleCnt="5">
        <dgm:presLayoutVars>
          <dgm:chMax val="1"/>
          <dgm:bulletEnabled val="1"/>
        </dgm:presLayoutVars>
      </dgm:prSet>
      <dgm:spPr/>
      <dgm:t>
        <a:bodyPr/>
        <a:lstStyle/>
        <a:p>
          <a:pPr rtl="1"/>
          <a:endParaRPr lang="ar-SA"/>
        </a:p>
      </dgm:t>
    </dgm:pt>
    <dgm:pt modelId="{5C0B7E72-B0B7-471A-BB53-2E26E9DFD872}" type="pres">
      <dgm:prSet presAssocID="{56FFF9FD-22AA-45E5-86EC-34601614DB6C}" presName="descendantText" presStyleLbl="alignAcc1" presStyleIdx="4" presStyleCnt="5">
        <dgm:presLayoutVars>
          <dgm:bulletEnabled val="1"/>
        </dgm:presLayoutVars>
      </dgm:prSet>
      <dgm:spPr/>
      <dgm:t>
        <a:bodyPr/>
        <a:lstStyle/>
        <a:p>
          <a:pPr rtl="1"/>
          <a:endParaRPr lang="ar-SA"/>
        </a:p>
      </dgm:t>
    </dgm:pt>
  </dgm:ptLst>
  <dgm:cxnLst>
    <dgm:cxn modelId="{61A9EAF1-DEC2-4569-A0EB-2048703870CD}" type="presOf" srcId="{60F127AE-1CD5-4048-9475-EAAFACEE7B05}" destId="{BBF8B79C-4DCE-4FDA-B994-5DE74AFF539F}" srcOrd="0" destOrd="0" presId="urn:microsoft.com/office/officeart/2005/8/layout/chevron2"/>
    <dgm:cxn modelId="{651A3586-6B94-4ED9-B9E4-7C632AC0CA63}" type="presOf" srcId="{99FFAC33-8B47-4CEA-B000-10DD963483FD}" destId="{8CA35C87-7C4E-4BF3-B0BB-4763461A932E}" srcOrd="0" destOrd="0" presId="urn:microsoft.com/office/officeart/2005/8/layout/chevron2"/>
    <dgm:cxn modelId="{FACD7C5F-2CD0-4353-A392-6546967FD761}" type="presOf" srcId="{6D011D63-F8E9-4C5E-AF19-2211EDBF7C5D}" destId="{2ECEA2FB-9422-4402-A5A3-9ED052B7C687}" srcOrd="0" destOrd="0" presId="urn:microsoft.com/office/officeart/2005/8/layout/chevron2"/>
    <dgm:cxn modelId="{793C1870-AF0F-4E06-9CA1-CC6985CBD9F9}" srcId="{64B0B4F1-CBC1-4B6A-8356-F288791870BA}" destId="{ED43D30C-59DA-4411-828B-7DC4AA93D5C0}" srcOrd="2" destOrd="0" parTransId="{41143A0B-65D6-4CD6-8290-7A15139F7E93}" sibTransId="{F6097104-0749-4DA0-91D7-305055DE8D2E}"/>
    <dgm:cxn modelId="{877CB714-596F-4B68-BBC1-A933A9BC0135}" type="presOf" srcId="{993E540E-E0FD-4F11-B46A-91CF861FF6F2}" destId="{21981F16-5E82-4A17-BF5D-5F1C62321D2C}" srcOrd="0" destOrd="0" presId="urn:microsoft.com/office/officeart/2005/8/layout/chevron2"/>
    <dgm:cxn modelId="{E2EF1E75-65B2-400D-95CB-89C525C4D1BF}" srcId="{64B0B4F1-CBC1-4B6A-8356-F288791870BA}" destId="{8C9098BB-5E86-40EC-8FFF-54F8DB01EEB0}" srcOrd="0" destOrd="0" parTransId="{6B1746A5-EDAC-462F-8E42-BB50EA28F8CA}" sibTransId="{C12BFBD1-0A80-4137-B393-E635FE06CD70}"/>
    <dgm:cxn modelId="{AC4820ED-A165-4ED6-959C-5D067354D315}" srcId="{ED43D30C-59DA-4411-828B-7DC4AA93D5C0}" destId="{5C7E8F3D-0479-4436-A1E0-3639EDB514B0}" srcOrd="0" destOrd="0" parTransId="{39A6B6AD-2327-42CB-B129-96F225CE22B4}" sibTransId="{1CB3C168-18BB-4896-92CE-B642B6C45BA3}"/>
    <dgm:cxn modelId="{F9020D82-250B-49D9-96B9-45EC478346B6}" srcId="{64B0B4F1-CBC1-4B6A-8356-F288791870BA}" destId="{56FFF9FD-22AA-45E5-86EC-34601614DB6C}" srcOrd="4" destOrd="0" parTransId="{1FDD8ACE-5274-4CCD-9075-24D151C478BD}" sibTransId="{AB263491-8E3F-4102-BA2A-5A666E1E2273}"/>
    <dgm:cxn modelId="{3E4B3283-76BA-471B-B8C1-0EA05D281DF0}" srcId="{993E540E-E0FD-4F11-B46A-91CF861FF6F2}" destId="{99FFAC33-8B47-4CEA-B000-10DD963483FD}" srcOrd="0" destOrd="0" parTransId="{646B0F94-6D08-4AA1-885D-BB51A8754886}" sibTransId="{2E6A657E-465D-4769-87EB-1BE864432F89}"/>
    <dgm:cxn modelId="{2E4A5069-C365-42C1-B3BA-83B749E74B16}" srcId="{56FFF9FD-22AA-45E5-86EC-34601614DB6C}" destId="{771CD1FF-68D4-46C6-9037-8EF5157B0968}" srcOrd="0" destOrd="0" parTransId="{6009DE43-5E81-4EA8-9559-FCE4EECC8592}" sibTransId="{49E37D98-B20D-447D-B7D3-C44B46B11B22}"/>
    <dgm:cxn modelId="{03F7984C-0424-47E7-AC27-5E7E9E23CD36}" type="presOf" srcId="{56FFF9FD-22AA-45E5-86EC-34601614DB6C}" destId="{8F7513A4-0F6B-41E1-964B-EFE56684616A}" srcOrd="0" destOrd="0" presId="urn:microsoft.com/office/officeart/2005/8/layout/chevron2"/>
    <dgm:cxn modelId="{B8F19613-B86D-46C2-9826-FF99AF48BEC8}" type="presOf" srcId="{771CD1FF-68D4-46C6-9037-8EF5157B0968}" destId="{5C0B7E72-B0B7-471A-BB53-2E26E9DFD872}" srcOrd="0" destOrd="0" presId="urn:microsoft.com/office/officeart/2005/8/layout/chevron2"/>
    <dgm:cxn modelId="{1EE9AA85-D6EA-4362-AD39-C1EF133718A9}" type="presOf" srcId="{5C7E8F3D-0479-4436-A1E0-3639EDB514B0}" destId="{DB59AB59-5407-4D6F-94B8-8D9F06937E34}" srcOrd="0" destOrd="0" presId="urn:microsoft.com/office/officeart/2005/8/layout/chevron2"/>
    <dgm:cxn modelId="{D92D27EC-17F5-4CAE-90BE-A5C57596A19C}" type="presOf" srcId="{ED43D30C-59DA-4411-828B-7DC4AA93D5C0}" destId="{A250301C-B06D-4BE9-9E2B-10CACA8E6B0B}" srcOrd="0" destOrd="0" presId="urn:microsoft.com/office/officeart/2005/8/layout/chevron2"/>
    <dgm:cxn modelId="{217F6516-1752-4B0E-B8E8-344FF87A460F}" type="presOf" srcId="{C32228A5-3FE4-4229-86D1-AD175167CC7D}" destId="{180300E6-589C-4015-87B0-34C420D4F54F}" srcOrd="0" destOrd="0" presId="urn:microsoft.com/office/officeart/2005/8/layout/chevron2"/>
    <dgm:cxn modelId="{843BD06F-60D4-4CBB-9E3C-144B150236E6}" srcId="{8C9098BB-5E86-40EC-8FFF-54F8DB01EEB0}" destId="{C32228A5-3FE4-4229-86D1-AD175167CC7D}" srcOrd="0" destOrd="0" parTransId="{CC5A8E06-DC3E-4AF9-871B-FFE1CCA26F53}" sibTransId="{4490FA80-D9EA-41E2-9910-BB69D1FFED7B}"/>
    <dgm:cxn modelId="{5C6306A6-A105-4FB9-ACDE-FEDAC577CDA8}" type="presOf" srcId="{8C9098BB-5E86-40EC-8FFF-54F8DB01EEB0}" destId="{80F06261-5014-4EB5-A243-A943189113AD}" srcOrd="0" destOrd="0" presId="urn:microsoft.com/office/officeart/2005/8/layout/chevron2"/>
    <dgm:cxn modelId="{89192230-99DA-490D-9D85-3D30C56C24E9}" srcId="{64B0B4F1-CBC1-4B6A-8356-F288791870BA}" destId="{993E540E-E0FD-4F11-B46A-91CF861FF6F2}" srcOrd="1" destOrd="0" parTransId="{3F55BDB7-E310-4B89-AED1-5BCA4B9169BE}" sibTransId="{D68585EB-FC82-442E-ADF4-8CD7036613FB}"/>
    <dgm:cxn modelId="{67B7C03F-5D0C-4ABA-87C9-5A185CDD23E7}" srcId="{64B0B4F1-CBC1-4B6A-8356-F288791870BA}" destId="{60F127AE-1CD5-4048-9475-EAAFACEE7B05}" srcOrd="3" destOrd="0" parTransId="{E7F1A193-8ADB-49B7-BAFA-9DD3EAAA6D59}" sibTransId="{8FEA6584-385D-4124-B160-936FF26E2E0F}"/>
    <dgm:cxn modelId="{16D3D972-EA76-4604-A627-020CA2462B90}" srcId="{60F127AE-1CD5-4048-9475-EAAFACEE7B05}" destId="{6D011D63-F8E9-4C5E-AF19-2211EDBF7C5D}" srcOrd="0" destOrd="0" parTransId="{6884B5B9-3E96-4DBD-9715-B5C07E80EB66}" sibTransId="{56725D43-ACBF-45A4-B315-32F4F6E76459}"/>
    <dgm:cxn modelId="{1978F735-7AA1-4CBB-A702-375E033F3FBA}" type="presOf" srcId="{64B0B4F1-CBC1-4B6A-8356-F288791870BA}" destId="{D93AD88D-D1EC-4D87-9790-8D59693E1F90}" srcOrd="0" destOrd="0" presId="urn:microsoft.com/office/officeart/2005/8/layout/chevron2"/>
    <dgm:cxn modelId="{552ABD08-7E18-4C63-A08F-9E46F6D55C59}" type="presParOf" srcId="{D93AD88D-D1EC-4D87-9790-8D59693E1F90}" destId="{B24F53D6-2917-4E03-BDF4-880A1BF8FAFA}" srcOrd="0" destOrd="0" presId="urn:microsoft.com/office/officeart/2005/8/layout/chevron2"/>
    <dgm:cxn modelId="{0237596D-EF7C-450E-BD28-29CEA45A59D7}" type="presParOf" srcId="{B24F53D6-2917-4E03-BDF4-880A1BF8FAFA}" destId="{80F06261-5014-4EB5-A243-A943189113AD}" srcOrd="0" destOrd="0" presId="urn:microsoft.com/office/officeart/2005/8/layout/chevron2"/>
    <dgm:cxn modelId="{EC4E8861-1BF7-417E-9C4D-52C81F58EE0B}" type="presParOf" srcId="{B24F53D6-2917-4E03-BDF4-880A1BF8FAFA}" destId="{180300E6-589C-4015-87B0-34C420D4F54F}" srcOrd="1" destOrd="0" presId="urn:microsoft.com/office/officeart/2005/8/layout/chevron2"/>
    <dgm:cxn modelId="{5F30941A-44B6-442A-81D1-E696F6F67D6A}" type="presParOf" srcId="{D93AD88D-D1EC-4D87-9790-8D59693E1F90}" destId="{5D6546A5-C9E2-4B62-9000-385C28FAA1C3}" srcOrd="1" destOrd="0" presId="urn:microsoft.com/office/officeart/2005/8/layout/chevron2"/>
    <dgm:cxn modelId="{A4B6F513-8F70-4929-AF6A-2B10AF193B17}" type="presParOf" srcId="{D93AD88D-D1EC-4D87-9790-8D59693E1F90}" destId="{4A0C20B1-FA5C-466D-9D39-60A438D325ED}" srcOrd="2" destOrd="0" presId="urn:microsoft.com/office/officeart/2005/8/layout/chevron2"/>
    <dgm:cxn modelId="{6A50321D-2D10-440D-9AF1-E65A0539029D}" type="presParOf" srcId="{4A0C20B1-FA5C-466D-9D39-60A438D325ED}" destId="{21981F16-5E82-4A17-BF5D-5F1C62321D2C}" srcOrd="0" destOrd="0" presId="urn:microsoft.com/office/officeart/2005/8/layout/chevron2"/>
    <dgm:cxn modelId="{260D0F0F-2195-46FF-8753-C0A4022C4F9E}" type="presParOf" srcId="{4A0C20B1-FA5C-466D-9D39-60A438D325ED}" destId="{8CA35C87-7C4E-4BF3-B0BB-4763461A932E}" srcOrd="1" destOrd="0" presId="urn:microsoft.com/office/officeart/2005/8/layout/chevron2"/>
    <dgm:cxn modelId="{7B1B625B-3156-4DC3-BC74-CF214146C6FE}" type="presParOf" srcId="{D93AD88D-D1EC-4D87-9790-8D59693E1F90}" destId="{E6873F1B-EA22-4947-9D8E-1DF8A4BA0286}" srcOrd="3" destOrd="0" presId="urn:microsoft.com/office/officeart/2005/8/layout/chevron2"/>
    <dgm:cxn modelId="{B1617F64-D724-4E04-8F43-7A2A29243A9D}" type="presParOf" srcId="{D93AD88D-D1EC-4D87-9790-8D59693E1F90}" destId="{3FACBD62-9741-4464-B55F-401832657868}" srcOrd="4" destOrd="0" presId="urn:microsoft.com/office/officeart/2005/8/layout/chevron2"/>
    <dgm:cxn modelId="{2CA8DC2E-0166-4F61-8912-E036BCDEFE49}" type="presParOf" srcId="{3FACBD62-9741-4464-B55F-401832657868}" destId="{A250301C-B06D-4BE9-9E2B-10CACA8E6B0B}" srcOrd="0" destOrd="0" presId="urn:microsoft.com/office/officeart/2005/8/layout/chevron2"/>
    <dgm:cxn modelId="{9FA4A136-EA75-4641-8535-452033910E7A}" type="presParOf" srcId="{3FACBD62-9741-4464-B55F-401832657868}" destId="{DB59AB59-5407-4D6F-94B8-8D9F06937E34}" srcOrd="1" destOrd="0" presId="urn:microsoft.com/office/officeart/2005/8/layout/chevron2"/>
    <dgm:cxn modelId="{9DFDC7F1-D8A1-4493-BACA-38DEE37EBEE2}" type="presParOf" srcId="{D93AD88D-D1EC-4D87-9790-8D59693E1F90}" destId="{C21E7FB6-1FD6-4CC6-AA2C-C60C01F04055}" srcOrd="5" destOrd="0" presId="urn:microsoft.com/office/officeart/2005/8/layout/chevron2"/>
    <dgm:cxn modelId="{2ED6EA5E-D4DD-47A8-B966-29633BBFCFD6}" type="presParOf" srcId="{D93AD88D-D1EC-4D87-9790-8D59693E1F90}" destId="{7EC68CDD-C731-4940-8AD6-247049489F62}" srcOrd="6" destOrd="0" presId="urn:microsoft.com/office/officeart/2005/8/layout/chevron2"/>
    <dgm:cxn modelId="{4B75CA04-A240-4C50-98C0-A066C298078B}" type="presParOf" srcId="{7EC68CDD-C731-4940-8AD6-247049489F62}" destId="{BBF8B79C-4DCE-4FDA-B994-5DE74AFF539F}" srcOrd="0" destOrd="0" presId="urn:microsoft.com/office/officeart/2005/8/layout/chevron2"/>
    <dgm:cxn modelId="{AF5E6ED5-FA10-4BFC-9EA2-E1D8CA7ACCCF}" type="presParOf" srcId="{7EC68CDD-C731-4940-8AD6-247049489F62}" destId="{2ECEA2FB-9422-4402-A5A3-9ED052B7C687}" srcOrd="1" destOrd="0" presId="urn:microsoft.com/office/officeart/2005/8/layout/chevron2"/>
    <dgm:cxn modelId="{5543F130-72AF-4C93-A840-345E1F59F7ED}" type="presParOf" srcId="{D93AD88D-D1EC-4D87-9790-8D59693E1F90}" destId="{B27A7677-3290-4BA8-8ED8-49A2207C02C3}" srcOrd="7" destOrd="0" presId="urn:microsoft.com/office/officeart/2005/8/layout/chevron2"/>
    <dgm:cxn modelId="{5B23D828-E41E-402D-9BE3-A51C31B4524A}" type="presParOf" srcId="{D93AD88D-D1EC-4D87-9790-8D59693E1F90}" destId="{96AC4C3D-1424-4AC9-B352-630F0C19D77B}" srcOrd="8" destOrd="0" presId="urn:microsoft.com/office/officeart/2005/8/layout/chevron2"/>
    <dgm:cxn modelId="{AB1657A6-0453-4E0A-B110-84D533BB1750}" type="presParOf" srcId="{96AC4C3D-1424-4AC9-B352-630F0C19D77B}" destId="{8F7513A4-0F6B-41E1-964B-EFE56684616A}" srcOrd="0" destOrd="0" presId="urn:microsoft.com/office/officeart/2005/8/layout/chevron2"/>
    <dgm:cxn modelId="{84ED3364-172A-466B-B61F-B13EE18E411B}" type="presParOf" srcId="{96AC4C3D-1424-4AC9-B352-630F0C19D77B}" destId="{5C0B7E72-B0B7-471A-BB53-2E26E9DFD872}" srcOrd="1" destOrd="0" presId="urn:microsoft.com/office/officeart/2005/8/layout/chevron2"/>
  </dgm:cxnLst>
  <dgm:bg/>
  <dgm:whole/>
</dgm:dataModel>
</file>

<file path=ppt/diagrams/data4.xml><?xml version="1.0" encoding="utf-8"?>
<dgm:dataModel xmlns:dgm="http://schemas.openxmlformats.org/drawingml/2006/diagram" xmlns:a="http://schemas.openxmlformats.org/drawingml/2006/main">
  <dgm:ptLst>
    <dgm:pt modelId="{42EC8590-57D4-496A-AC8D-A8E26C0FA9C5}" type="doc">
      <dgm:prSet loTypeId="urn:microsoft.com/office/officeart/2005/8/layout/vList4" loCatId="list" qsTypeId="urn:microsoft.com/office/officeart/2005/8/quickstyle/simple5" qsCatId="simple" csTypeId="urn:microsoft.com/office/officeart/2005/8/colors/colorful1" csCatId="colorful" phldr="1"/>
      <dgm:spPr/>
      <dgm:t>
        <a:bodyPr/>
        <a:lstStyle/>
        <a:p>
          <a:pPr rtl="1"/>
          <a:endParaRPr lang="ar-SA"/>
        </a:p>
      </dgm:t>
    </dgm:pt>
    <dgm:pt modelId="{88B68CDA-574A-4D85-B02F-EF61560E62F1}">
      <dgm:prSet phldrT="[نص]"/>
      <dgm:spPr/>
      <dgm:t>
        <a:bodyPr/>
        <a:lstStyle/>
        <a:p>
          <a:pPr rtl="1"/>
          <a:r>
            <a:rPr lang="ar-SA" b="1" dirty="0" smtClean="0">
              <a:solidFill>
                <a:srgbClr val="002164"/>
              </a:solidFill>
            </a:rPr>
            <a:t>أولا: اختيار المشروع :</a:t>
          </a:r>
          <a:r>
            <a:rPr lang="ar-SA" dirty="0" smtClean="0">
              <a:solidFill>
                <a:srgbClr val="002164"/>
              </a:solidFill>
            </a:rPr>
            <a:t> </a:t>
          </a:r>
          <a:endParaRPr lang="ar-SA" dirty="0">
            <a:solidFill>
              <a:srgbClr val="002164"/>
            </a:solidFill>
          </a:endParaRPr>
        </a:p>
      </dgm:t>
    </dgm:pt>
    <dgm:pt modelId="{BC1256BD-C2F0-44FC-B5A5-46E7DE74D18D}" type="parTrans" cxnId="{E06042AC-C160-4511-8504-E17134F6A485}">
      <dgm:prSet/>
      <dgm:spPr/>
      <dgm:t>
        <a:bodyPr/>
        <a:lstStyle/>
        <a:p>
          <a:pPr rtl="1"/>
          <a:endParaRPr lang="ar-SA"/>
        </a:p>
      </dgm:t>
    </dgm:pt>
    <dgm:pt modelId="{D941BB99-D855-481F-B20F-815CDCE60EDE}" type="sibTrans" cxnId="{E06042AC-C160-4511-8504-E17134F6A485}">
      <dgm:prSet/>
      <dgm:spPr/>
      <dgm:t>
        <a:bodyPr/>
        <a:lstStyle/>
        <a:p>
          <a:pPr rtl="1"/>
          <a:endParaRPr lang="ar-SA"/>
        </a:p>
      </dgm:t>
    </dgm:pt>
    <dgm:pt modelId="{AE174301-DE60-413D-A5E7-A69684E466AA}">
      <dgm:prSet phldrT="[نص]"/>
      <dgm:spPr/>
      <dgm:t>
        <a:bodyPr/>
        <a:lstStyle/>
        <a:p>
          <a:pPr rtl="1"/>
          <a:r>
            <a:rPr lang="ar-SA" b="1" dirty="0" smtClean="0">
              <a:solidFill>
                <a:srgbClr val="002164"/>
              </a:solidFill>
            </a:rPr>
            <a:t>رابعا : تقويم المشروع : </a:t>
          </a:r>
          <a:endParaRPr lang="ar-SA" dirty="0">
            <a:solidFill>
              <a:srgbClr val="002164"/>
            </a:solidFill>
          </a:endParaRPr>
        </a:p>
      </dgm:t>
    </dgm:pt>
    <dgm:pt modelId="{36C86B3D-2C87-4573-8098-06346630CA74}" type="sibTrans" cxnId="{E267DB15-478F-49D6-9C1D-732DF84B1362}">
      <dgm:prSet/>
      <dgm:spPr/>
      <dgm:t>
        <a:bodyPr/>
        <a:lstStyle/>
        <a:p>
          <a:pPr rtl="1"/>
          <a:endParaRPr lang="ar-SA"/>
        </a:p>
      </dgm:t>
    </dgm:pt>
    <dgm:pt modelId="{AA4B1D03-51FF-4A27-A912-6BAD3AC61E22}" type="parTrans" cxnId="{E267DB15-478F-49D6-9C1D-732DF84B1362}">
      <dgm:prSet/>
      <dgm:spPr/>
      <dgm:t>
        <a:bodyPr/>
        <a:lstStyle/>
        <a:p>
          <a:pPr rtl="1"/>
          <a:endParaRPr lang="ar-SA"/>
        </a:p>
      </dgm:t>
    </dgm:pt>
    <dgm:pt modelId="{FA1C9CD4-C257-4FC5-87F5-E8908D5FADEB}">
      <dgm:prSet phldrT="[نص]"/>
      <dgm:spPr/>
      <dgm:t>
        <a:bodyPr/>
        <a:lstStyle/>
        <a:p>
          <a:pPr rtl="1"/>
          <a:r>
            <a:rPr lang="ar-SA" b="1" dirty="0" smtClean="0">
              <a:solidFill>
                <a:srgbClr val="002164"/>
              </a:solidFill>
            </a:rPr>
            <a:t>ثالثا : تنفيذ المشروع :</a:t>
          </a:r>
          <a:endParaRPr lang="ar-SA" dirty="0">
            <a:solidFill>
              <a:srgbClr val="002164"/>
            </a:solidFill>
          </a:endParaRPr>
        </a:p>
      </dgm:t>
    </dgm:pt>
    <dgm:pt modelId="{AB5BB8E4-B18C-4B91-A07D-BE8FA5F697F6}" type="sibTrans" cxnId="{0BE9321E-D2DA-4A02-A5DB-DE972D55C576}">
      <dgm:prSet/>
      <dgm:spPr/>
      <dgm:t>
        <a:bodyPr/>
        <a:lstStyle/>
        <a:p>
          <a:pPr rtl="1"/>
          <a:endParaRPr lang="ar-SA"/>
        </a:p>
      </dgm:t>
    </dgm:pt>
    <dgm:pt modelId="{043C55F5-F8A8-420E-88CB-461D2700AD9B}" type="parTrans" cxnId="{0BE9321E-D2DA-4A02-A5DB-DE972D55C576}">
      <dgm:prSet/>
      <dgm:spPr/>
      <dgm:t>
        <a:bodyPr/>
        <a:lstStyle/>
        <a:p>
          <a:pPr rtl="1"/>
          <a:endParaRPr lang="ar-SA"/>
        </a:p>
      </dgm:t>
    </dgm:pt>
    <dgm:pt modelId="{141E8E9D-4DB8-4C0E-8B56-BCF2EF419D33}">
      <dgm:prSet phldrT="[نص]"/>
      <dgm:spPr/>
      <dgm:t>
        <a:bodyPr/>
        <a:lstStyle/>
        <a:p>
          <a:pPr rtl="1"/>
          <a:r>
            <a:rPr lang="ar-SA" b="1" dirty="0" smtClean="0">
              <a:solidFill>
                <a:srgbClr val="002164"/>
              </a:solidFill>
            </a:rPr>
            <a:t>ثانيا : وضع خطة المشروع :</a:t>
          </a:r>
          <a:endParaRPr lang="ar-SA" dirty="0">
            <a:solidFill>
              <a:srgbClr val="002164"/>
            </a:solidFill>
          </a:endParaRPr>
        </a:p>
      </dgm:t>
    </dgm:pt>
    <dgm:pt modelId="{81A7F1DE-473C-4191-9FBB-A170CA2866AE}" type="sibTrans" cxnId="{7A53B464-0781-4A6E-958F-C7FB79B23C21}">
      <dgm:prSet/>
      <dgm:spPr/>
      <dgm:t>
        <a:bodyPr/>
        <a:lstStyle/>
        <a:p>
          <a:pPr rtl="1"/>
          <a:endParaRPr lang="ar-SA"/>
        </a:p>
      </dgm:t>
    </dgm:pt>
    <dgm:pt modelId="{0433B92F-D25A-488C-A09F-C4A613708A0C}" type="parTrans" cxnId="{7A53B464-0781-4A6E-958F-C7FB79B23C21}">
      <dgm:prSet/>
      <dgm:spPr/>
      <dgm:t>
        <a:bodyPr/>
        <a:lstStyle/>
        <a:p>
          <a:pPr rtl="1"/>
          <a:endParaRPr lang="ar-SA"/>
        </a:p>
      </dgm:t>
    </dgm:pt>
    <dgm:pt modelId="{C710DB07-ACD3-4E72-8DBD-2F1461DFB409}" type="pres">
      <dgm:prSet presAssocID="{42EC8590-57D4-496A-AC8D-A8E26C0FA9C5}" presName="linear" presStyleCnt="0">
        <dgm:presLayoutVars>
          <dgm:dir/>
          <dgm:resizeHandles val="exact"/>
        </dgm:presLayoutVars>
      </dgm:prSet>
      <dgm:spPr/>
      <dgm:t>
        <a:bodyPr/>
        <a:lstStyle/>
        <a:p>
          <a:pPr rtl="1"/>
          <a:endParaRPr lang="ar-SA"/>
        </a:p>
      </dgm:t>
    </dgm:pt>
    <dgm:pt modelId="{968F1297-13AE-4E96-BCD4-28BD3C230BE5}" type="pres">
      <dgm:prSet presAssocID="{88B68CDA-574A-4D85-B02F-EF61560E62F1}" presName="comp" presStyleCnt="0"/>
      <dgm:spPr/>
    </dgm:pt>
    <dgm:pt modelId="{5DEBD8A8-62C2-4565-9D20-E4ABB6D52EEC}" type="pres">
      <dgm:prSet presAssocID="{88B68CDA-574A-4D85-B02F-EF61560E62F1}" presName="box" presStyleLbl="node1" presStyleIdx="0" presStyleCnt="4"/>
      <dgm:spPr/>
      <dgm:t>
        <a:bodyPr/>
        <a:lstStyle/>
        <a:p>
          <a:pPr rtl="1"/>
          <a:endParaRPr lang="ar-SA"/>
        </a:p>
      </dgm:t>
    </dgm:pt>
    <dgm:pt modelId="{E5D4457A-273F-44C2-9B51-ED2D2F5EE0F9}" type="pres">
      <dgm:prSet presAssocID="{88B68CDA-574A-4D85-B02F-EF61560E62F1}" presName="img" presStyleLbl="fgImgPlace1" presStyleIdx="0" presStyleCnt="4" custScaleX="111329"/>
      <dgm:spPr>
        <a:blipFill rotWithShape="0">
          <a:blip xmlns:r="http://schemas.openxmlformats.org/officeDocument/2006/relationships" r:embed="rId1"/>
          <a:stretch>
            <a:fillRect/>
          </a:stretch>
        </a:blipFill>
      </dgm:spPr>
    </dgm:pt>
    <dgm:pt modelId="{1F701CCA-AF60-47C0-B360-DC2A5D77F241}" type="pres">
      <dgm:prSet presAssocID="{88B68CDA-574A-4D85-B02F-EF61560E62F1}" presName="text" presStyleLbl="node1" presStyleIdx="0" presStyleCnt="4">
        <dgm:presLayoutVars>
          <dgm:bulletEnabled val="1"/>
        </dgm:presLayoutVars>
      </dgm:prSet>
      <dgm:spPr/>
      <dgm:t>
        <a:bodyPr/>
        <a:lstStyle/>
        <a:p>
          <a:pPr rtl="1"/>
          <a:endParaRPr lang="ar-SA"/>
        </a:p>
      </dgm:t>
    </dgm:pt>
    <dgm:pt modelId="{02EA9039-0327-4D3E-81F2-D2741BEB625A}" type="pres">
      <dgm:prSet presAssocID="{D941BB99-D855-481F-B20F-815CDCE60EDE}" presName="spacer" presStyleCnt="0"/>
      <dgm:spPr/>
    </dgm:pt>
    <dgm:pt modelId="{89057B6D-EA46-4CF2-9F90-A5EC0E305AA5}" type="pres">
      <dgm:prSet presAssocID="{141E8E9D-4DB8-4C0E-8B56-BCF2EF419D33}" presName="comp" presStyleCnt="0"/>
      <dgm:spPr/>
    </dgm:pt>
    <dgm:pt modelId="{DFED87DF-8800-4AC7-8428-C7CA2491383C}" type="pres">
      <dgm:prSet presAssocID="{141E8E9D-4DB8-4C0E-8B56-BCF2EF419D33}" presName="box" presStyleLbl="node1" presStyleIdx="1" presStyleCnt="4"/>
      <dgm:spPr/>
      <dgm:t>
        <a:bodyPr/>
        <a:lstStyle/>
        <a:p>
          <a:pPr rtl="1"/>
          <a:endParaRPr lang="ar-SA"/>
        </a:p>
      </dgm:t>
    </dgm:pt>
    <dgm:pt modelId="{9A01E915-0B52-4FEA-B3EB-558B90BE5359}" type="pres">
      <dgm:prSet presAssocID="{141E8E9D-4DB8-4C0E-8B56-BCF2EF419D33}" presName="img" presStyleLbl="fgImgPlace1" presStyleIdx="1" presStyleCnt="4"/>
      <dgm:spPr>
        <a:blipFill rotWithShape="0">
          <a:blip xmlns:r="http://schemas.openxmlformats.org/officeDocument/2006/relationships" r:embed="rId2"/>
          <a:stretch>
            <a:fillRect/>
          </a:stretch>
        </a:blipFill>
      </dgm:spPr>
    </dgm:pt>
    <dgm:pt modelId="{DF5A4A1E-4E9D-429F-A69F-0C079FE2FD52}" type="pres">
      <dgm:prSet presAssocID="{141E8E9D-4DB8-4C0E-8B56-BCF2EF419D33}" presName="text" presStyleLbl="node1" presStyleIdx="1" presStyleCnt="4">
        <dgm:presLayoutVars>
          <dgm:bulletEnabled val="1"/>
        </dgm:presLayoutVars>
      </dgm:prSet>
      <dgm:spPr/>
      <dgm:t>
        <a:bodyPr/>
        <a:lstStyle/>
        <a:p>
          <a:pPr rtl="1"/>
          <a:endParaRPr lang="ar-SA"/>
        </a:p>
      </dgm:t>
    </dgm:pt>
    <dgm:pt modelId="{0D8761B3-DE6C-4194-BB74-EAE9539A528D}" type="pres">
      <dgm:prSet presAssocID="{81A7F1DE-473C-4191-9FBB-A170CA2866AE}" presName="spacer" presStyleCnt="0"/>
      <dgm:spPr/>
    </dgm:pt>
    <dgm:pt modelId="{405E69F3-CF19-4CAE-8744-B880940B9013}" type="pres">
      <dgm:prSet presAssocID="{FA1C9CD4-C257-4FC5-87F5-E8908D5FADEB}" presName="comp" presStyleCnt="0"/>
      <dgm:spPr/>
    </dgm:pt>
    <dgm:pt modelId="{AAE9FADE-B4F9-42EC-A1E2-96B70E150CD4}" type="pres">
      <dgm:prSet presAssocID="{FA1C9CD4-C257-4FC5-87F5-E8908D5FADEB}" presName="box" presStyleLbl="node1" presStyleIdx="2" presStyleCnt="4"/>
      <dgm:spPr/>
      <dgm:t>
        <a:bodyPr/>
        <a:lstStyle/>
        <a:p>
          <a:pPr rtl="1"/>
          <a:endParaRPr lang="ar-SA"/>
        </a:p>
      </dgm:t>
    </dgm:pt>
    <dgm:pt modelId="{5B270540-1508-441D-95F5-FFCC5097D44C}" type="pres">
      <dgm:prSet presAssocID="{FA1C9CD4-C257-4FC5-87F5-E8908D5FADEB}" presName="img" presStyleLbl="fgImgPlace1" presStyleIdx="2" presStyleCnt="4"/>
      <dgm:spPr>
        <a:blipFill rotWithShape="0">
          <a:blip xmlns:r="http://schemas.openxmlformats.org/officeDocument/2006/relationships" r:embed="rId3"/>
          <a:stretch>
            <a:fillRect/>
          </a:stretch>
        </a:blipFill>
      </dgm:spPr>
    </dgm:pt>
    <dgm:pt modelId="{6BA7BDA5-9316-411F-A72F-F991FFF54B0B}" type="pres">
      <dgm:prSet presAssocID="{FA1C9CD4-C257-4FC5-87F5-E8908D5FADEB}" presName="text" presStyleLbl="node1" presStyleIdx="2" presStyleCnt="4">
        <dgm:presLayoutVars>
          <dgm:bulletEnabled val="1"/>
        </dgm:presLayoutVars>
      </dgm:prSet>
      <dgm:spPr/>
      <dgm:t>
        <a:bodyPr/>
        <a:lstStyle/>
        <a:p>
          <a:pPr rtl="1"/>
          <a:endParaRPr lang="ar-SA"/>
        </a:p>
      </dgm:t>
    </dgm:pt>
    <dgm:pt modelId="{0181B32E-8CDD-4B5B-8F3E-635E91FB0EF9}" type="pres">
      <dgm:prSet presAssocID="{AB5BB8E4-B18C-4B91-A07D-BE8FA5F697F6}" presName="spacer" presStyleCnt="0"/>
      <dgm:spPr/>
    </dgm:pt>
    <dgm:pt modelId="{793D0CD2-3996-49EA-B490-D8740B231398}" type="pres">
      <dgm:prSet presAssocID="{AE174301-DE60-413D-A5E7-A69684E466AA}" presName="comp" presStyleCnt="0"/>
      <dgm:spPr/>
    </dgm:pt>
    <dgm:pt modelId="{8A629642-B3CA-4E36-977C-31A2E210DD35}" type="pres">
      <dgm:prSet presAssocID="{AE174301-DE60-413D-A5E7-A69684E466AA}" presName="box" presStyleLbl="node1" presStyleIdx="3" presStyleCnt="4"/>
      <dgm:spPr/>
      <dgm:t>
        <a:bodyPr/>
        <a:lstStyle/>
        <a:p>
          <a:pPr rtl="1"/>
          <a:endParaRPr lang="ar-SA"/>
        </a:p>
      </dgm:t>
    </dgm:pt>
    <dgm:pt modelId="{D03EF5CE-6BE7-439E-875D-A468B83ED2FF}" type="pres">
      <dgm:prSet presAssocID="{AE174301-DE60-413D-A5E7-A69684E466AA}" presName="img" presStyleLbl="fgImgPlace1" presStyleIdx="3" presStyleCnt="4"/>
      <dgm:spPr>
        <a:blipFill rotWithShape="0">
          <a:blip xmlns:r="http://schemas.openxmlformats.org/officeDocument/2006/relationships" r:embed="rId4"/>
          <a:stretch>
            <a:fillRect/>
          </a:stretch>
        </a:blipFill>
      </dgm:spPr>
    </dgm:pt>
    <dgm:pt modelId="{FC2A6C1E-9FE7-4B28-AAC7-CF2E2A5E16B4}" type="pres">
      <dgm:prSet presAssocID="{AE174301-DE60-413D-A5E7-A69684E466AA}" presName="text" presStyleLbl="node1" presStyleIdx="3" presStyleCnt="4">
        <dgm:presLayoutVars>
          <dgm:bulletEnabled val="1"/>
        </dgm:presLayoutVars>
      </dgm:prSet>
      <dgm:spPr/>
      <dgm:t>
        <a:bodyPr/>
        <a:lstStyle/>
        <a:p>
          <a:pPr rtl="1"/>
          <a:endParaRPr lang="ar-SA"/>
        </a:p>
      </dgm:t>
    </dgm:pt>
  </dgm:ptLst>
  <dgm:cxnLst>
    <dgm:cxn modelId="{99367FBD-296F-4D2B-AD0C-4C025787B342}" type="presOf" srcId="{141E8E9D-4DB8-4C0E-8B56-BCF2EF419D33}" destId="{DFED87DF-8800-4AC7-8428-C7CA2491383C}" srcOrd="0" destOrd="0" presId="urn:microsoft.com/office/officeart/2005/8/layout/vList4"/>
    <dgm:cxn modelId="{173E56F4-260D-486F-8EDD-D0A05874FA08}" type="presOf" srcId="{FA1C9CD4-C257-4FC5-87F5-E8908D5FADEB}" destId="{6BA7BDA5-9316-411F-A72F-F991FFF54B0B}" srcOrd="1" destOrd="0" presId="urn:microsoft.com/office/officeart/2005/8/layout/vList4"/>
    <dgm:cxn modelId="{6B26C07B-33B9-4B8C-B5C6-18A3502AC3CB}" type="presOf" srcId="{88B68CDA-574A-4D85-B02F-EF61560E62F1}" destId="{1F701CCA-AF60-47C0-B360-DC2A5D77F241}" srcOrd="1" destOrd="0" presId="urn:microsoft.com/office/officeart/2005/8/layout/vList4"/>
    <dgm:cxn modelId="{4150E885-8BA7-4079-98A9-4F012296FE38}" type="presOf" srcId="{AE174301-DE60-413D-A5E7-A69684E466AA}" destId="{8A629642-B3CA-4E36-977C-31A2E210DD35}" srcOrd="0" destOrd="0" presId="urn:microsoft.com/office/officeart/2005/8/layout/vList4"/>
    <dgm:cxn modelId="{E267DB15-478F-49D6-9C1D-732DF84B1362}" srcId="{42EC8590-57D4-496A-AC8D-A8E26C0FA9C5}" destId="{AE174301-DE60-413D-A5E7-A69684E466AA}" srcOrd="3" destOrd="0" parTransId="{AA4B1D03-51FF-4A27-A912-6BAD3AC61E22}" sibTransId="{36C86B3D-2C87-4573-8098-06346630CA74}"/>
    <dgm:cxn modelId="{FCA5C0C3-BF0C-4DB6-9DAA-E7325ABD2CB3}" type="presOf" srcId="{42EC8590-57D4-496A-AC8D-A8E26C0FA9C5}" destId="{C710DB07-ACD3-4E72-8DBD-2F1461DFB409}" srcOrd="0" destOrd="0" presId="urn:microsoft.com/office/officeart/2005/8/layout/vList4"/>
    <dgm:cxn modelId="{7A53B464-0781-4A6E-958F-C7FB79B23C21}" srcId="{42EC8590-57D4-496A-AC8D-A8E26C0FA9C5}" destId="{141E8E9D-4DB8-4C0E-8B56-BCF2EF419D33}" srcOrd="1" destOrd="0" parTransId="{0433B92F-D25A-488C-A09F-C4A613708A0C}" sibTransId="{81A7F1DE-473C-4191-9FBB-A170CA2866AE}"/>
    <dgm:cxn modelId="{254F7051-1342-4A00-8059-433AF8F3EB8C}" type="presOf" srcId="{AE174301-DE60-413D-A5E7-A69684E466AA}" destId="{FC2A6C1E-9FE7-4B28-AAC7-CF2E2A5E16B4}" srcOrd="1" destOrd="0" presId="urn:microsoft.com/office/officeart/2005/8/layout/vList4"/>
    <dgm:cxn modelId="{0BE9321E-D2DA-4A02-A5DB-DE972D55C576}" srcId="{42EC8590-57D4-496A-AC8D-A8E26C0FA9C5}" destId="{FA1C9CD4-C257-4FC5-87F5-E8908D5FADEB}" srcOrd="2" destOrd="0" parTransId="{043C55F5-F8A8-420E-88CB-461D2700AD9B}" sibTransId="{AB5BB8E4-B18C-4B91-A07D-BE8FA5F697F6}"/>
    <dgm:cxn modelId="{4B879DC4-C732-4F34-B243-D37C19F9BC55}" type="presOf" srcId="{FA1C9CD4-C257-4FC5-87F5-E8908D5FADEB}" destId="{AAE9FADE-B4F9-42EC-A1E2-96B70E150CD4}" srcOrd="0" destOrd="0" presId="urn:microsoft.com/office/officeart/2005/8/layout/vList4"/>
    <dgm:cxn modelId="{15CD3519-0E87-44CE-B9E5-AAB841FFAD03}" type="presOf" srcId="{88B68CDA-574A-4D85-B02F-EF61560E62F1}" destId="{5DEBD8A8-62C2-4565-9D20-E4ABB6D52EEC}" srcOrd="0" destOrd="0" presId="urn:microsoft.com/office/officeart/2005/8/layout/vList4"/>
    <dgm:cxn modelId="{B5E0B09F-3007-4E98-B796-14AA33F2365D}" type="presOf" srcId="{141E8E9D-4DB8-4C0E-8B56-BCF2EF419D33}" destId="{DF5A4A1E-4E9D-429F-A69F-0C079FE2FD52}" srcOrd="1" destOrd="0" presId="urn:microsoft.com/office/officeart/2005/8/layout/vList4"/>
    <dgm:cxn modelId="{E06042AC-C160-4511-8504-E17134F6A485}" srcId="{42EC8590-57D4-496A-AC8D-A8E26C0FA9C5}" destId="{88B68CDA-574A-4D85-B02F-EF61560E62F1}" srcOrd="0" destOrd="0" parTransId="{BC1256BD-C2F0-44FC-B5A5-46E7DE74D18D}" sibTransId="{D941BB99-D855-481F-B20F-815CDCE60EDE}"/>
    <dgm:cxn modelId="{BC170A0D-1193-4955-B615-6878E3C45050}" type="presParOf" srcId="{C710DB07-ACD3-4E72-8DBD-2F1461DFB409}" destId="{968F1297-13AE-4E96-BCD4-28BD3C230BE5}" srcOrd="0" destOrd="0" presId="urn:microsoft.com/office/officeart/2005/8/layout/vList4"/>
    <dgm:cxn modelId="{3BA585D4-52F8-4E7D-A065-FD738B39C21A}" type="presParOf" srcId="{968F1297-13AE-4E96-BCD4-28BD3C230BE5}" destId="{5DEBD8A8-62C2-4565-9D20-E4ABB6D52EEC}" srcOrd="0" destOrd="0" presId="urn:microsoft.com/office/officeart/2005/8/layout/vList4"/>
    <dgm:cxn modelId="{7037FE4A-01CD-4FEE-8A96-01032E5DE8D8}" type="presParOf" srcId="{968F1297-13AE-4E96-BCD4-28BD3C230BE5}" destId="{E5D4457A-273F-44C2-9B51-ED2D2F5EE0F9}" srcOrd="1" destOrd="0" presId="urn:microsoft.com/office/officeart/2005/8/layout/vList4"/>
    <dgm:cxn modelId="{AB2096EB-25FD-4839-A476-9992D63BFA39}" type="presParOf" srcId="{968F1297-13AE-4E96-BCD4-28BD3C230BE5}" destId="{1F701CCA-AF60-47C0-B360-DC2A5D77F241}" srcOrd="2" destOrd="0" presId="urn:microsoft.com/office/officeart/2005/8/layout/vList4"/>
    <dgm:cxn modelId="{9FCC9972-E82B-4CF2-93C6-B743909BD2C7}" type="presParOf" srcId="{C710DB07-ACD3-4E72-8DBD-2F1461DFB409}" destId="{02EA9039-0327-4D3E-81F2-D2741BEB625A}" srcOrd="1" destOrd="0" presId="urn:microsoft.com/office/officeart/2005/8/layout/vList4"/>
    <dgm:cxn modelId="{0209C8DC-DF47-4956-8CF6-5FAF4E4C2706}" type="presParOf" srcId="{C710DB07-ACD3-4E72-8DBD-2F1461DFB409}" destId="{89057B6D-EA46-4CF2-9F90-A5EC0E305AA5}" srcOrd="2" destOrd="0" presId="urn:microsoft.com/office/officeart/2005/8/layout/vList4"/>
    <dgm:cxn modelId="{ED0A32F2-EC1E-4984-97B3-256BA7F16B40}" type="presParOf" srcId="{89057B6D-EA46-4CF2-9F90-A5EC0E305AA5}" destId="{DFED87DF-8800-4AC7-8428-C7CA2491383C}" srcOrd="0" destOrd="0" presId="urn:microsoft.com/office/officeart/2005/8/layout/vList4"/>
    <dgm:cxn modelId="{BFAC83B3-BE65-4615-AC2C-A946B01C5D48}" type="presParOf" srcId="{89057B6D-EA46-4CF2-9F90-A5EC0E305AA5}" destId="{9A01E915-0B52-4FEA-B3EB-558B90BE5359}" srcOrd="1" destOrd="0" presId="urn:microsoft.com/office/officeart/2005/8/layout/vList4"/>
    <dgm:cxn modelId="{FF07BCCD-A402-47D9-9955-AF9906695853}" type="presParOf" srcId="{89057B6D-EA46-4CF2-9F90-A5EC0E305AA5}" destId="{DF5A4A1E-4E9D-429F-A69F-0C079FE2FD52}" srcOrd="2" destOrd="0" presId="urn:microsoft.com/office/officeart/2005/8/layout/vList4"/>
    <dgm:cxn modelId="{819E4B63-BE46-4D6F-A8F4-3ED0BE4DF38F}" type="presParOf" srcId="{C710DB07-ACD3-4E72-8DBD-2F1461DFB409}" destId="{0D8761B3-DE6C-4194-BB74-EAE9539A528D}" srcOrd="3" destOrd="0" presId="urn:microsoft.com/office/officeart/2005/8/layout/vList4"/>
    <dgm:cxn modelId="{7FD122E1-3456-4499-B280-7A0F0698C3AE}" type="presParOf" srcId="{C710DB07-ACD3-4E72-8DBD-2F1461DFB409}" destId="{405E69F3-CF19-4CAE-8744-B880940B9013}" srcOrd="4" destOrd="0" presId="urn:microsoft.com/office/officeart/2005/8/layout/vList4"/>
    <dgm:cxn modelId="{5AF44E5C-3847-4BE4-852A-A8646CA5D243}" type="presParOf" srcId="{405E69F3-CF19-4CAE-8744-B880940B9013}" destId="{AAE9FADE-B4F9-42EC-A1E2-96B70E150CD4}" srcOrd="0" destOrd="0" presId="urn:microsoft.com/office/officeart/2005/8/layout/vList4"/>
    <dgm:cxn modelId="{F78550CE-A45E-4244-98DD-DCD8BF7B4999}" type="presParOf" srcId="{405E69F3-CF19-4CAE-8744-B880940B9013}" destId="{5B270540-1508-441D-95F5-FFCC5097D44C}" srcOrd="1" destOrd="0" presId="urn:microsoft.com/office/officeart/2005/8/layout/vList4"/>
    <dgm:cxn modelId="{A22C38EE-D43D-4793-8975-0E3094F3BBA1}" type="presParOf" srcId="{405E69F3-CF19-4CAE-8744-B880940B9013}" destId="{6BA7BDA5-9316-411F-A72F-F991FFF54B0B}" srcOrd="2" destOrd="0" presId="urn:microsoft.com/office/officeart/2005/8/layout/vList4"/>
    <dgm:cxn modelId="{B06A93CC-6C78-45D0-AFA1-BB84805777A2}" type="presParOf" srcId="{C710DB07-ACD3-4E72-8DBD-2F1461DFB409}" destId="{0181B32E-8CDD-4B5B-8F3E-635E91FB0EF9}" srcOrd="5" destOrd="0" presId="urn:microsoft.com/office/officeart/2005/8/layout/vList4"/>
    <dgm:cxn modelId="{2AAD3C19-8D86-4F56-B9CC-6F59DA952AC5}" type="presParOf" srcId="{C710DB07-ACD3-4E72-8DBD-2F1461DFB409}" destId="{793D0CD2-3996-49EA-B490-D8740B231398}" srcOrd="6" destOrd="0" presId="urn:microsoft.com/office/officeart/2005/8/layout/vList4"/>
    <dgm:cxn modelId="{C2150D54-6EA1-4004-AE1F-2AAFB8724A81}" type="presParOf" srcId="{793D0CD2-3996-49EA-B490-D8740B231398}" destId="{8A629642-B3CA-4E36-977C-31A2E210DD35}" srcOrd="0" destOrd="0" presId="urn:microsoft.com/office/officeart/2005/8/layout/vList4"/>
    <dgm:cxn modelId="{CD1DAD0B-FD1A-49CF-82CF-EC7DE9E82C73}" type="presParOf" srcId="{793D0CD2-3996-49EA-B490-D8740B231398}" destId="{D03EF5CE-6BE7-439E-875D-A468B83ED2FF}" srcOrd="1" destOrd="0" presId="urn:microsoft.com/office/officeart/2005/8/layout/vList4"/>
    <dgm:cxn modelId="{65AB9917-0317-4603-957A-601A741EEF5D}" type="presParOf" srcId="{793D0CD2-3996-49EA-B490-D8740B231398}" destId="{FC2A6C1E-9FE7-4B28-AAC7-CF2E2A5E16B4}" srcOrd="2" destOrd="0" presId="urn:microsoft.com/office/officeart/2005/8/layout/vList4"/>
  </dgm:cxnLst>
  <dgm:bg/>
  <dgm:whole/>
</dgm:dataModel>
</file>

<file path=ppt/diagrams/data5.xml><?xml version="1.0" encoding="utf-8"?>
<dgm:dataModel xmlns:dgm="http://schemas.openxmlformats.org/drawingml/2006/diagram" xmlns:a="http://schemas.openxmlformats.org/drawingml/2006/main">
  <dgm:ptLst>
    <dgm:pt modelId="{42EC8590-57D4-496A-AC8D-A8E26C0FA9C5}" type="doc">
      <dgm:prSet loTypeId="urn:microsoft.com/office/officeart/2005/8/layout/vList4" loCatId="list" qsTypeId="urn:microsoft.com/office/officeart/2005/8/quickstyle/simple5" qsCatId="simple" csTypeId="urn:microsoft.com/office/officeart/2005/8/colors/colorful1" csCatId="colorful" phldr="1"/>
      <dgm:spPr/>
      <dgm:t>
        <a:bodyPr/>
        <a:lstStyle/>
        <a:p>
          <a:pPr rtl="1"/>
          <a:endParaRPr lang="ar-SA"/>
        </a:p>
      </dgm:t>
    </dgm:pt>
    <dgm:pt modelId="{88B68CDA-574A-4D85-B02F-EF61560E62F1}">
      <dgm:prSet phldrT="[نص]"/>
      <dgm:spPr/>
      <dgm:t>
        <a:bodyPr/>
        <a:lstStyle/>
        <a:p>
          <a:pPr rtl="1"/>
          <a:r>
            <a:rPr lang="ar-SA" b="1" dirty="0" smtClean="0"/>
            <a:t>أولا:</a:t>
          </a:r>
        </a:p>
        <a:p>
          <a:pPr rtl="1"/>
          <a:r>
            <a:rPr lang="ar-SA" b="1" dirty="0" smtClean="0"/>
            <a:t> اختيار المشكلة وتحديدها :</a:t>
          </a:r>
          <a:endParaRPr lang="ar-SA" dirty="0">
            <a:solidFill>
              <a:srgbClr val="002164"/>
            </a:solidFill>
          </a:endParaRPr>
        </a:p>
      </dgm:t>
    </dgm:pt>
    <dgm:pt modelId="{BC1256BD-C2F0-44FC-B5A5-46E7DE74D18D}" type="parTrans" cxnId="{E06042AC-C160-4511-8504-E17134F6A485}">
      <dgm:prSet/>
      <dgm:spPr/>
      <dgm:t>
        <a:bodyPr/>
        <a:lstStyle/>
        <a:p>
          <a:pPr rtl="1"/>
          <a:endParaRPr lang="ar-SA"/>
        </a:p>
      </dgm:t>
    </dgm:pt>
    <dgm:pt modelId="{D941BB99-D855-481F-B20F-815CDCE60EDE}" type="sibTrans" cxnId="{E06042AC-C160-4511-8504-E17134F6A485}">
      <dgm:prSet/>
      <dgm:spPr/>
      <dgm:t>
        <a:bodyPr/>
        <a:lstStyle/>
        <a:p>
          <a:pPr rtl="1"/>
          <a:endParaRPr lang="ar-SA"/>
        </a:p>
      </dgm:t>
    </dgm:pt>
    <dgm:pt modelId="{141E8E9D-4DB8-4C0E-8B56-BCF2EF419D33}">
      <dgm:prSet phldrT="[نص]"/>
      <dgm:spPr/>
      <dgm:t>
        <a:bodyPr/>
        <a:lstStyle/>
        <a:p>
          <a:pPr rtl="1"/>
          <a:r>
            <a:rPr lang="ar-SA" b="1" dirty="0" smtClean="0"/>
            <a:t>ثانيا: </a:t>
          </a:r>
        </a:p>
        <a:p>
          <a:pPr rtl="1"/>
          <a:r>
            <a:rPr lang="ar-SA" b="1" dirty="0" smtClean="0"/>
            <a:t>وضع خطة لدراسة المشكلة وتحديد جوانبها :</a:t>
          </a:r>
          <a:endParaRPr lang="ar-SA" dirty="0">
            <a:solidFill>
              <a:srgbClr val="002164"/>
            </a:solidFill>
          </a:endParaRPr>
        </a:p>
      </dgm:t>
    </dgm:pt>
    <dgm:pt modelId="{81A7F1DE-473C-4191-9FBB-A170CA2866AE}" type="sibTrans" cxnId="{7A53B464-0781-4A6E-958F-C7FB79B23C21}">
      <dgm:prSet/>
      <dgm:spPr/>
      <dgm:t>
        <a:bodyPr/>
        <a:lstStyle/>
        <a:p>
          <a:pPr rtl="1"/>
          <a:endParaRPr lang="ar-SA"/>
        </a:p>
      </dgm:t>
    </dgm:pt>
    <dgm:pt modelId="{0433B92F-D25A-488C-A09F-C4A613708A0C}" type="parTrans" cxnId="{7A53B464-0781-4A6E-958F-C7FB79B23C21}">
      <dgm:prSet/>
      <dgm:spPr/>
      <dgm:t>
        <a:bodyPr/>
        <a:lstStyle/>
        <a:p>
          <a:pPr rtl="1"/>
          <a:endParaRPr lang="ar-SA"/>
        </a:p>
      </dgm:t>
    </dgm:pt>
    <dgm:pt modelId="{C710DB07-ACD3-4E72-8DBD-2F1461DFB409}" type="pres">
      <dgm:prSet presAssocID="{42EC8590-57D4-496A-AC8D-A8E26C0FA9C5}" presName="linear" presStyleCnt="0">
        <dgm:presLayoutVars>
          <dgm:dir/>
          <dgm:resizeHandles val="exact"/>
        </dgm:presLayoutVars>
      </dgm:prSet>
      <dgm:spPr/>
      <dgm:t>
        <a:bodyPr/>
        <a:lstStyle/>
        <a:p>
          <a:pPr rtl="1"/>
          <a:endParaRPr lang="ar-SA"/>
        </a:p>
      </dgm:t>
    </dgm:pt>
    <dgm:pt modelId="{968F1297-13AE-4E96-BCD4-28BD3C230BE5}" type="pres">
      <dgm:prSet presAssocID="{88B68CDA-574A-4D85-B02F-EF61560E62F1}" presName="comp" presStyleCnt="0"/>
      <dgm:spPr/>
    </dgm:pt>
    <dgm:pt modelId="{5DEBD8A8-62C2-4565-9D20-E4ABB6D52EEC}" type="pres">
      <dgm:prSet presAssocID="{88B68CDA-574A-4D85-B02F-EF61560E62F1}" presName="box" presStyleLbl="node1" presStyleIdx="0" presStyleCnt="2"/>
      <dgm:spPr/>
      <dgm:t>
        <a:bodyPr/>
        <a:lstStyle/>
        <a:p>
          <a:pPr rtl="1"/>
          <a:endParaRPr lang="ar-SA"/>
        </a:p>
      </dgm:t>
    </dgm:pt>
    <dgm:pt modelId="{E5D4457A-273F-44C2-9B51-ED2D2F5EE0F9}" type="pres">
      <dgm:prSet presAssocID="{88B68CDA-574A-4D85-B02F-EF61560E62F1}" presName="img" presStyleLbl="fgImgPlace1" presStyleIdx="0" presStyleCnt="2" custScaleX="111329"/>
      <dgm:spPr>
        <a:blipFill rotWithShape="0">
          <a:blip xmlns:r="http://schemas.openxmlformats.org/officeDocument/2006/relationships" r:embed="rId1"/>
          <a:stretch>
            <a:fillRect/>
          </a:stretch>
        </a:blipFill>
      </dgm:spPr>
    </dgm:pt>
    <dgm:pt modelId="{1F701CCA-AF60-47C0-B360-DC2A5D77F241}" type="pres">
      <dgm:prSet presAssocID="{88B68CDA-574A-4D85-B02F-EF61560E62F1}" presName="text" presStyleLbl="node1" presStyleIdx="0" presStyleCnt="2">
        <dgm:presLayoutVars>
          <dgm:bulletEnabled val="1"/>
        </dgm:presLayoutVars>
      </dgm:prSet>
      <dgm:spPr/>
      <dgm:t>
        <a:bodyPr/>
        <a:lstStyle/>
        <a:p>
          <a:pPr rtl="1"/>
          <a:endParaRPr lang="ar-SA"/>
        </a:p>
      </dgm:t>
    </dgm:pt>
    <dgm:pt modelId="{02EA9039-0327-4D3E-81F2-D2741BEB625A}" type="pres">
      <dgm:prSet presAssocID="{D941BB99-D855-481F-B20F-815CDCE60EDE}" presName="spacer" presStyleCnt="0"/>
      <dgm:spPr/>
    </dgm:pt>
    <dgm:pt modelId="{89057B6D-EA46-4CF2-9F90-A5EC0E305AA5}" type="pres">
      <dgm:prSet presAssocID="{141E8E9D-4DB8-4C0E-8B56-BCF2EF419D33}" presName="comp" presStyleCnt="0"/>
      <dgm:spPr/>
    </dgm:pt>
    <dgm:pt modelId="{DFED87DF-8800-4AC7-8428-C7CA2491383C}" type="pres">
      <dgm:prSet presAssocID="{141E8E9D-4DB8-4C0E-8B56-BCF2EF419D33}" presName="box" presStyleLbl="node1" presStyleIdx="1" presStyleCnt="2"/>
      <dgm:spPr/>
      <dgm:t>
        <a:bodyPr/>
        <a:lstStyle/>
        <a:p>
          <a:pPr rtl="1"/>
          <a:endParaRPr lang="ar-SA"/>
        </a:p>
      </dgm:t>
    </dgm:pt>
    <dgm:pt modelId="{9A01E915-0B52-4FEA-B3EB-558B90BE5359}" type="pres">
      <dgm:prSet presAssocID="{141E8E9D-4DB8-4C0E-8B56-BCF2EF419D33}" presName="img" presStyleLbl="fgImgPlace1" presStyleIdx="1" presStyleCnt="2" custScaleX="142720" custScaleY="126942" custLinFactNeighborX="3236" custLinFactNeighborY="17375"/>
      <dgm:spPr>
        <a:blipFill rotWithShape="0">
          <a:blip xmlns:r="http://schemas.openxmlformats.org/officeDocument/2006/relationships" r:embed="rId2"/>
          <a:stretch>
            <a:fillRect/>
          </a:stretch>
        </a:blipFill>
      </dgm:spPr>
    </dgm:pt>
    <dgm:pt modelId="{DF5A4A1E-4E9D-429F-A69F-0C079FE2FD52}" type="pres">
      <dgm:prSet presAssocID="{141E8E9D-4DB8-4C0E-8B56-BCF2EF419D33}" presName="text" presStyleLbl="node1" presStyleIdx="1" presStyleCnt="2">
        <dgm:presLayoutVars>
          <dgm:bulletEnabled val="1"/>
        </dgm:presLayoutVars>
      </dgm:prSet>
      <dgm:spPr/>
      <dgm:t>
        <a:bodyPr/>
        <a:lstStyle/>
        <a:p>
          <a:pPr rtl="1"/>
          <a:endParaRPr lang="ar-SA"/>
        </a:p>
      </dgm:t>
    </dgm:pt>
  </dgm:ptLst>
  <dgm:cxnLst>
    <dgm:cxn modelId="{090C0827-4F0D-4C09-A577-4B541D0B5F35}" type="presOf" srcId="{141E8E9D-4DB8-4C0E-8B56-BCF2EF419D33}" destId="{DF5A4A1E-4E9D-429F-A69F-0C079FE2FD52}" srcOrd="1" destOrd="0" presId="urn:microsoft.com/office/officeart/2005/8/layout/vList4"/>
    <dgm:cxn modelId="{02593476-DE09-499B-BC5F-7D1C12EC237A}" type="presOf" srcId="{88B68CDA-574A-4D85-B02F-EF61560E62F1}" destId="{1F701CCA-AF60-47C0-B360-DC2A5D77F241}" srcOrd="1" destOrd="0" presId="urn:microsoft.com/office/officeart/2005/8/layout/vList4"/>
    <dgm:cxn modelId="{71D224AF-87FB-4437-A667-F74A73747D3E}" type="presOf" srcId="{88B68CDA-574A-4D85-B02F-EF61560E62F1}" destId="{5DEBD8A8-62C2-4565-9D20-E4ABB6D52EEC}" srcOrd="0" destOrd="0" presId="urn:microsoft.com/office/officeart/2005/8/layout/vList4"/>
    <dgm:cxn modelId="{57CB40AD-AE8C-475E-9D29-2627E3542BD0}" type="presOf" srcId="{141E8E9D-4DB8-4C0E-8B56-BCF2EF419D33}" destId="{DFED87DF-8800-4AC7-8428-C7CA2491383C}" srcOrd="0" destOrd="0" presId="urn:microsoft.com/office/officeart/2005/8/layout/vList4"/>
    <dgm:cxn modelId="{7A53B464-0781-4A6E-958F-C7FB79B23C21}" srcId="{42EC8590-57D4-496A-AC8D-A8E26C0FA9C5}" destId="{141E8E9D-4DB8-4C0E-8B56-BCF2EF419D33}" srcOrd="1" destOrd="0" parTransId="{0433B92F-D25A-488C-A09F-C4A613708A0C}" sibTransId="{81A7F1DE-473C-4191-9FBB-A170CA2866AE}"/>
    <dgm:cxn modelId="{E06042AC-C160-4511-8504-E17134F6A485}" srcId="{42EC8590-57D4-496A-AC8D-A8E26C0FA9C5}" destId="{88B68CDA-574A-4D85-B02F-EF61560E62F1}" srcOrd="0" destOrd="0" parTransId="{BC1256BD-C2F0-44FC-B5A5-46E7DE74D18D}" sibTransId="{D941BB99-D855-481F-B20F-815CDCE60EDE}"/>
    <dgm:cxn modelId="{941E60C8-DB0F-42CF-8254-200D02514B58}" type="presOf" srcId="{42EC8590-57D4-496A-AC8D-A8E26C0FA9C5}" destId="{C710DB07-ACD3-4E72-8DBD-2F1461DFB409}" srcOrd="0" destOrd="0" presId="urn:microsoft.com/office/officeart/2005/8/layout/vList4"/>
    <dgm:cxn modelId="{FD90807B-4A78-49FF-AA6A-5698653CE5A2}" type="presParOf" srcId="{C710DB07-ACD3-4E72-8DBD-2F1461DFB409}" destId="{968F1297-13AE-4E96-BCD4-28BD3C230BE5}" srcOrd="0" destOrd="0" presId="urn:microsoft.com/office/officeart/2005/8/layout/vList4"/>
    <dgm:cxn modelId="{5833F5A3-675F-4629-BCCD-68AC437A03EA}" type="presParOf" srcId="{968F1297-13AE-4E96-BCD4-28BD3C230BE5}" destId="{5DEBD8A8-62C2-4565-9D20-E4ABB6D52EEC}" srcOrd="0" destOrd="0" presId="urn:microsoft.com/office/officeart/2005/8/layout/vList4"/>
    <dgm:cxn modelId="{4B8BCF40-E7E9-4958-BDF9-8FBB8F764B69}" type="presParOf" srcId="{968F1297-13AE-4E96-BCD4-28BD3C230BE5}" destId="{E5D4457A-273F-44C2-9B51-ED2D2F5EE0F9}" srcOrd="1" destOrd="0" presId="urn:microsoft.com/office/officeart/2005/8/layout/vList4"/>
    <dgm:cxn modelId="{667AD119-9DD6-4303-B4AB-E34671B42F63}" type="presParOf" srcId="{968F1297-13AE-4E96-BCD4-28BD3C230BE5}" destId="{1F701CCA-AF60-47C0-B360-DC2A5D77F241}" srcOrd="2" destOrd="0" presId="urn:microsoft.com/office/officeart/2005/8/layout/vList4"/>
    <dgm:cxn modelId="{8AA9A106-1514-45ED-9338-D996B5A64CB8}" type="presParOf" srcId="{C710DB07-ACD3-4E72-8DBD-2F1461DFB409}" destId="{02EA9039-0327-4D3E-81F2-D2741BEB625A}" srcOrd="1" destOrd="0" presId="urn:microsoft.com/office/officeart/2005/8/layout/vList4"/>
    <dgm:cxn modelId="{8838B545-09AE-4856-8E24-C04C8C39DC93}" type="presParOf" srcId="{C710DB07-ACD3-4E72-8DBD-2F1461DFB409}" destId="{89057B6D-EA46-4CF2-9F90-A5EC0E305AA5}" srcOrd="2" destOrd="0" presId="urn:microsoft.com/office/officeart/2005/8/layout/vList4"/>
    <dgm:cxn modelId="{B3F3F039-CBF5-4C84-93D6-0C1001DDD9BC}" type="presParOf" srcId="{89057B6D-EA46-4CF2-9F90-A5EC0E305AA5}" destId="{DFED87DF-8800-4AC7-8428-C7CA2491383C}" srcOrd="0" destOrd="0" presId="urn:microsoft.com/office/officeart/2005/8/layout/vList4"/>
    <dgm:cxn modelId="{FFF3FFDB-D546-4CDF-9AFC-89AF8432CD22}" type="presParOf" srcId="{89057B6D-EA46-4CF2-9F90-A5EC0E305AA5}" destId="{9A01E915-0B52-4FEA-B3EB-558B90BE5359}" srcOrd="1" destOrd="0" presId="urn:microsoft.com/office/officeart/2005/8/layout/vList4"/>
    <dgm:cxn modelId="{55DF5B1F-27E4-4060-B104-92A395F812D7}" type="presParOf" srcId="{89057B6D-EA46-4CF2-9F90-A5EC0E305AA5}" destId="{DF5A4A1E-4E9D-429F-A69F-0C079FE2FD52}" srcOrd="2" destOrd="0" presId="urn:microsoft.com/office/officeart/2005/8/layout/vList4"/>
  </dgm:cxnLst>
  <dgm:bg/>
  <dgm:whole/>
</dgm:dataModel>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4">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4">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sz="quarter" idx="1"/>
          </p:nvPr>
        </p:nvSpPr>
        <p:spPr>
          <a:xfrm>
            <a:off x="1588" y="0"/>
            <a:ext cx="2971800" cy="457200"/>
          </a:xfrm>
          <a:prstGeom prst="rect">
            <a:avLst/>
          </a:prstGeom>
        </p:spPr>
        <p:txBody>
          <a:bodyPr vert="horz" lIns="91440" tIns="45720" rIns="91440" bIns="45720" rtlCol="1"/>
          <a:lstStyle>
            <a:lvl1pPr algn="l">
              <a:defRPr sz="1200"/>
            </a:lvl1pPr>
          </a:lstStyle>
          <a:p>
            <a:fld id="{945B52F4-BC34-43F1-B1C1-9937CF57E924}" type="datetimeFigureOut">
              <a:rPr lang="ar-SA" smtClean="0"/>
              <a:pPr/>
              <a:t>17/08/37</a:t>
            </a:fld>
            <a:endParaRPr lang="ar-SA"/>
          </a:p>
        </p:txBody>
      </p:sp>
      <p:sp>
        <p:nvSpPr>
          <p:cNvPr id="4" name="عنصر نائب للتذييل 3"/>
          <p:cNvSpPr>
            <a:spLocks noGrp="1"/>
          </p:cNvSpPr>
          <p:nvPr>
            <p:ph type="ftr" sz="quarter" idx="2"/>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5" name="عنصر نائب لرقم الشريحة 4"/>
          <p:cNvSpPr>
            <a:spLocks noGrp="1"/>
          </p:cNvSpPr>
          <p:nvPr>
            <p:ph type="sldNum" sz="quarter" idx="3"/>
          </p:nvPr>
        </p:nvSpPr>
        <p:spPr>
          <a:xfrm>
            <a:off x="1588" y="8685213"/>
            <a:ext cx="2971800" cy="457200"/>
          </a:xfrm>
          <a:prstGeom prst="rect">
            <a:avLst/>
          </a:prstGeom>
        </p:spPr>
        <p:txBody>
          <a:bodyPr vert="horz" lIns="91440" tIns="45720" rIns="91440" bIns="45720" rtlCol="1" anchor="b"/>
          <a:lstStyle>
            <a:lvl1pPr algn="l">
              <a:defRPr sz="1200"/>
            </a:lvl1pPr>
          </a:lstStyle>
          <a:p>
            <a:fld id="{867A142A-EBAE-4910-A45C-96775700D93C}" type="slidenum">
              <a:rPr lang="ar-SA" smtClean="0"/>
              <a:pPr/>
              <a:t>‹#›</a:t>
            </a:fld>
            <a:endParaRPr lang="ar-SA"/>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2D5524D9-5E89-4ED1-8125-EAFDE632ADF3}" type="datetimeFigureOut">
              <a:rPr lang="ar-SA" smtClean="0"/>
              <a:pPr/>
              <a:t>17/08/37</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92FE3F84-942C-4FDA-BC3B-BB51595EE44E}"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17/08/37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17/08/37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17/08/37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عنوان ومحتوى">
    <p:bg>
      <p:bgPr>
        <a:gradFill rotWithShape="0">
          <a:gsLst>
            <a:gs pos="0">
              <a:srgbClr val="FEE7F2"/>
            </a:gs>
            <a:gs pos="17999">
              <a:srgbClr val="FEE7F2"/>
            </a:gs>
            <a:gs pos="36000">
              <a:srgbClr val="FAC77D"/>
            </a:gs>
            <a:gs pos="61000">
              <a:srgbClr val="FBA97D"/>
            </a:gs>
            <a:gs pos="82001">
              <a:srgbClr val="FBD49C"/>
            </a:gs>
            <a:gs pos="100000">
              <a:srgbClr val="FEE7F2"/>
            </a:gs>
          </a:gsLst>
          <a:lin ang="2700000"/>
        </a:gradFill>
        <a:effectLst/>
      </p:bgPr>
    </p:bg>
    <p:spTree>
      <p:nvGrpSpPr>
        <p:cNvPr id="1" name=""/>
        <p:cNvGrpSpPr/>
        <p:nvPr/>
      </p:nvGrpSpPr>
      <p:grpSpPr>
        <a:xfrm>
          <a:off x="0" y="0"/>
          <a:ext cx="0" cy="0"/>
          <a:chOff x="0" y="0"/>
          <a:chExt cx="0" cy="0"/>
        </a:xfrm>
      </p:grpSpPr>
      <p:sp>
        <p:nvSpPr>
          <p:cNvPr id="2" name="عنصر نائب للتاريخ 3"/>
          <p:cNvSpPr>
            <a:spLocks noGrp="1"/>
          </p:cNvSpPr>
          <p:nvPr>
            <p:ph type="dt" sz="half" idx="10"/>
          </p:nvPr>
        </p:nvSpPr>
        <p:spPr/>
        <p:txBody>
          <a:bodyPr/>
          <a:lstStyle>
            <a:lvl1pPr>
              <a:defRPr/>
            </a:lvl1pPr>
          </a:lstStyle>
          <a:p>
            <a:pPr>
              <a:defRPr/>
            </a:pPr>
            <a:endParaRPr lang="en-US"/>
          </a:p>
        </p:txBody>
      </p:sp>
      <p:sp>
        <p:nvSpPr>
          <p:cNvPr id="3" name="عنصر نائب للتذييل 4"/>
          <p:cNvSpPr>
            <a:spLocks noGrp="1"/>
          </p:cNvSpPr>
          <p:nvPr>
            <p:ph type="ftr" sz="quarter" idx="11"/>
          </p:nvPr>
        </p:nvSpPr>
        <p:spPr/>
        <p:txBody>
          <a:bodyPr/>
          <a:lstStyle>
            <a:lvl1pPr>
              <a:defRPr/>
            </a:lvl1pPr>
          </a:lstStyle>
          <a:p>
            <a:pPr>
              <a:defRPr/>
            </a:pPr>
            <a:endParaRPr lang="en-US"/>
          </a:p>
        </p:txBody>
      </p:sp>
      <p:sp>
        <p:nvSpPr>
          <p:cNvPr id="4" name="عنصر نائب لرقم الشريحة 5"/>
          <p:cNvSpPr>
            <a:spLocks noGrp="1"/>
          </p:cNvSpPr>
          <p:nvPr>
            <p:ph type="sldNum" sz="quarter" idx="12"/>
          </p:nvPr>
        </p:nvSpPr>
        <p:spPr/>
        <p:txBody>
          <a:bodyPr/>
          <a:lstStyle>
            <a:lvl1pPr>
              <a:defRPr/>
            </a:lvl1pPr>
          </a:lstStyle>
          <a:p>
            <a:pPr>
              <a:defRPr/>
            </a:pPr>
            <a:fld id="{20BDB738-78DE-4C41-ACED-6CF60D2FA349}" type="slidenum">
              <a:rPr lang="ar-SA"/>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17/08/37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17/08/37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17/08/37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17/08/37</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17/08/37</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17/08/37</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17/08/37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17/08/37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17/08/37</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 Id="rId4" Type="http://schemas.openxmlformats.org/officeDocument/2006/relationships/image" Target="../media/image14.jpeg"/></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4.gif"/><Relationship Id="rId2" Type="http://schemas.openxmlformats.org/officeDocument/2006/relationships/image" Target="../media/image23.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2">
            <a:lumMod val="75000"/>
          </a:schemeClr>
        </a:solidFill>
        <a:effectLst/>
      </p:bgPr>
    </p:bg>
    <p:spTree>
      <p:nvGrpSpPr>
        <p:cNvPr id="1" name=""/>
        <p:cNvGrpSpPr/>
        <p:nvPr/>
      </p:nvGrpSpPr>
      <p:grpSpPr>
        <a:xfrm>
          <a:off x="0" y="0"/>
          <a:ext cx="0" cy="0"/>
          <a:chOff x="0" y="0"/>
          <a:chExt cx="0" cy="0"/>
        </a:xfrm>
      </p:grpSpPr>
      <p:sp>
        <p:nvSpPr>
          <p:cNvPr id="36866" name="Rectangle 2"/>
          <p:cNvSpPr>
            <a:spLocks noChangeArrowheads="1"/>
          </p:cNvSpPr>
          <p:nvPr/>
        </p:nvSpPr>
        <p:spPr bwMode="auto">
          <a:xfrm>
            <a:off x="285750" y="3143248"/>
            <a:ext cx="8858250" cy="3508653"/>
          </a:xfrm>
          <a:prstGeom prst="rect">
            <a:avLst/>
          </a:prstGeom>
          <a:noFill/>
          <a:ln w="9525">
            <a:noFill/>
            <a:miter lim="800000"/>
            <a:headEnd/>
            <a:tailEnd/>
          </a:ln>
          <a:effectLst/>
        </p:spPr>
        <p:txBody>
          <a:bodyPr wrap="square" anchor="ctr">
            <a:spAutoFit/>
          </a:bodyPr>
          <a:lstStyle/>
          <a:p>
            <a:pPr eaLnBrk="0" hangingPunct="0">
              <a:defRPr/>
            </a:pPr>
            <a:r>
              <a:rPr lang="ar-SA" sz="2000" b="1" dirty="0">
                <a:cs typeface="Times New Roman" pitchFamily="18" charset="0"/>
              </a:rPr>
              <a:t>                                                 </a:t>
            </a:r>
            <a:endParaRPr lang="ar-SA" sz="3600" b="1" dirty="0">
              <a:solidFill>
                <a:srgbClr val="C00000"/>
              </a:solidFill>
              <a:latin typeface="Cambria" pitchFamily="18" charset="0"/>
              <a:cs typeface="PT Bold Heading" pitchFamily="2" charset="-78"/>
            </a:endParaRPr>
          </a:p>
          <a:p>
            <a:pPr algn="ctr" eaLnBrk="0" hangingPunct="0">
              <a:defRPr/>
            </a:pPr>
            <a:endParaRPr lang="ar-SA" sz="1000" b="1" dirty="0">
              <a:solidFill>
                <a:srgbClr val="C00000"/>
              </a:solidFill>
              <a:latin typeface="Cambria" pitchFamily="18" charset="0"/>
              <a:cs typeface="PT Bold Heading" pitchFamily="2" charset="-78"/>
            </a:endParaRPr>
          </a:p>
          <a:p>
            <a:pPr algn="ctr" eaLnBrk="0" hangingPunct="0">
              <a:defRPr/>
            </a:pPr>
            <a:endParaRPr lang="ar-SA" sz="3200" b="1" dirty="0">
              <a:solidFill>
                <a:srgbClr val="262626"/>
              </a:solidFill>
              <a:latin typeface="Cambria" pitchFamily="18" charset="0"/>
              <a:cs typeface="PT Bold Heading" pitchFamily="2" charset="-78"/>
            </a:endParaRPr>
          </a:p>
          <a:p>
            <a:pPr algn="ctr" eaLnBrk="0" hangingPunct="0">
              <a:defRPr/>
            </a:pPr>
            <a:endParaRPr lang="ar-SA" sz="4000" b="1" dirty="0" smtClean="0">
              <a:solidFill>
                <a:srgbClr val="FFFF00"/>
              </a:solidFill>
              <a:latin typeface="Cambria" pitchFamily="18" charset="0"/>
              <a:cs typeface="PT Bold Heading" pitchFamily="2" charset="-78"/>
            </a:endParaRPr>
          </a:p>
          <a:p>
            <a:pPr algn="ctr" eaLnBrk="0" hangingPunct="0">
              <a:defRPr/>
            </a:pPr>
            <a:r>
              <a:rPr lang="ar-SA" sz="4000" b="1" dirty="0" smtClean="0">
                <a:solidFill>
                  <a:srgbClr val="FFFF00"/>
                </a:solidFill>
                <a:latin typeface="Cambria" pitchFamily="18" charset="0"/>
                <a:cs typeface="PT Bold Heading" pitchFamily="2" charset="-78"/>
              </a:rPr>
              <a:t>المدرس </a:t>
            </a:r>
            <a:r>
              <a:rPr lang="ar-SA" sz="4000" b="1" dirty="0">
                <a:solidFill>
                  <a:srgbClr val="FFFF00"/>
                </a:solidFill>
                <a:latin typeface="Cambria" pitchFamily="18" charset="0"/>
                <a:cs typeface="PT Bold Heading" pitchFamily="2" charset="-78"/>
              </a:rPr>
              <a:t>المساعد </a:t>
            </a:r>
            <a:endParaRPr lang="en-US" sz="4000" dirty="0">
              <a:solidFill>
                <a:srgbClr val="FFFF00"/>
              </a:solidFill>
              <a:cs typeface="PT Bold Heading" pitchFamily="2" charset="-78"/>
            </a:endParaRPr>
          </a:p>
          <a:p>
            <a:pPr algn="ctr" eaLnBrk="0" hangingPunct="0">
              <a:defRPr/>
            </a:pPr>
            <a:r>
              <a:rPr lang="ar-SA" sz="4000" b="1" dirty="0">
                <a:solidFill>
                  <a:srgbClr val="FFFF00"/>
                </a:solidFill>
                <a:latin typeface="Cambria" pitchFamily="18" charset="0"/>
                <a:cs typeface="PT Bold Heading" pitchFamily="2" charset="-78"/>
              </a:rPr>
              <a:t>ضحى </a:t>
            </a:r>
            <a:r>
              <a:rPr lang="ar-SA" sz="4000" b="1" dirty="0" smtClean="0">
                <a:solidFill>
                  <a:srgbClr val="FFFF00"/>
                </a:solidFill>
                <a:latin typeface="Cambria" pitchFamily="18" charset="0"/>
                <a:cs typeface="PT Bold Heading" pitchFamily="2" charset="-78"/>
              </a:rPr>
              <a:t>حسين الخفاجي</a:t>
            </a:r>
          </a:p>
          <a:p>
            <a:pPr algn="ctr" eaLnBrk="0" hangingPunct="0">
              <a:defRPr/>
            </a:pPr>
            <a:endParaRPr lang="en-US" sz="4000" dirty="0">
              <a:solidFill>
                <a:srgbClr val="FFFF00"/>
              </a:solidFill>
              <a:cs typeface="PT Bold Heading" pitchFamily="2" charset="-78"/>
            </a:endParaRPr>
          </a:p>
        </p:txBody>
      </p:sp>
      <p:sp>
        <p:nvSpPr>
          <p:cNvPr id="6" name="مستطيل 5"/>
          <p:cNvSpPr/>
          <p:nvPr/>
        </p:nvSpPr>
        <p:spPr>
          <a:xfrm>
            <a:off x="4572000" y="0"/>
            <a:ext cx="4572000" cy="1569660"/>
          </a:xfrm>
          <a:prstGeom prst="rect">
            <a:avLst/>
          </a:prstGeom>
        </p:spPr>
        <p:txBody>
          <a:bodyPr>
            <a:spAutoFit/>
          </a:bodyPr>
          <a:lstStyle/>
          <a:p>
            <a:pPr algn="ctr" eaLnBrk="0" hangingPunct="0"/>
            <a:r>
              <a:rPr lang="ar-SA" sz="2400" b="1" dirty="0" smtClean="0">
                <a:solidFill>
                  <a:srgbClr val="FFFF00"/>
                </a:solidFill>
                <a:latin typeface="Cambria" pitchFamily="18" charset="0"/>
                <a:ea typeface="Times New Roman" pitchFamily="18" charset="0"/>
                <a:cs typeface="PT Bold Heading" pitchFamily="2" charset="-78"/>
              </a:rPr>
              <a:t>جامعة كربلاء</a:t>
            </a:r>
            <a:endParaRPr lang="ar-SA" sz="2400" b="1" dirty="0" smtClean="0">
              <a:solidFill>
                <a:srgbClr val="FFFF00"/>
              </a:solidFill>
              <a:cs typeface="PT Bold Heading" pitchFamily="2" charset="-78"/>
            </a:endParaRPr>
          </a:p>
          <a:p>
            <a:pPr algn="ctr" eaLnBrk="0" hangingPunct="0"/>
            <a:r>
              <a:rPr lang="ar-SA" sz="2400" b="1" dirty="0" smtClean="0">
                <a:solidFill>
                  <a:srgbClr val="FFFF00"/>
                </a:solidFill>
                <a:cs typeface="PT Bold Heading" pitchFamily="2" charset="-78"/>
              </a:rPr>
              <a:t>كلية التربية للعلوم الإنسانية</a:t>
            </a:r>
          </a:p>
          <a:p>
            <a:pPr algn="ctr" eaLnBrk="0" hangingPunct="0"/>
            <a:r>
              <a:rPr lang="ar-SA" sz="2400" b="1" dirty="0" smtClean="0">
                <a:solidFill>
                  <a:srgbClr val="FFFF00"/>
                </a:solidFill>
                <a:latin typeface="Cambria" pitchFamily="18" charset="0"/>
                <a:cs typeface="PT Bold Heading" pitchFamily="2" charset="-78"/>
              </a:rPr>
              <a:t>قسم التاريخ / المرحلة الثالثة</a:t>
            </a:r>
          </a:p>
          <a:p>
            <a:pPr algn="ctr" eaLnBrk="0" hangingPunct="0"/>
            <a:r>
              <a:rPr lang="ar-SA" sz="2400" b="1" dirty="0" smtClean="0">
                <a:solidFill>
                  <a:srgbClr val="FFFF00"/>
                </a:solidFill>
                <a:latin typeface="Cambria" pitchFamily="18" charset="0"/>
                <a:cs typeface="PT Bold Heading" pitchFamily="2" charset="-78"/>
              </a:rPr>
              <a:t>العام الدراسي 2015- 2016</a:t>
            </a:r>
            <a:endParaRPr lang="ar-SA" sz="2400" b="1" dirty="0">
              <a:solidFill>
                <a:srgbClr val="FFFF00"/>
              </a:solidFill>
              <a:cs typeface="PT Bold Heading" pitchFamily="2" charset="-78"/>
            </a:endParaRPr>
          </a:p>
        </p:txBody>
      </p:sp>
      <p:sp>
        <p:nvSpPr>
          <p:cNvPr id="7" name="مستطيل 6"/>
          <p:cNvSpPr/>
          <p:nvPr/>
        </p:nvSpPr>
        <p:spPr>
          <a:xfrm>
            <a:off x="1571604" y="2285992"/>
            <a:ext cx="6069289" cy="1754326"/>
          </a:xfrm>
          <a:prstGeom prst="rect">
            <a:avLst/>
          </a:prstGeom>
        </p:spPr>
        <p:txBody>
          <a:bodyPr wrap="none">
            <a:spAutoFit/>
          </a:bodyPr>
          <a:lstStyle/>
          <a:p>
            <a:pPr algn="ctr" eaLnBrk="0" hangingPunct="0">
              <a:defRPr/>
            </a:pPr>
            <a:r>
              <a:rPr lang="ar-SA" sz="5400" b="1" dirty="0" smtClean="0">
                <a:solidFill>
                  <a:srgbClr val="FFFF00"/>
                </a:solidFill>
                <a:latin typeface="Cambria" pitchFamily="18" charset="0"/>
                <a:cs typeface="PT Bold Heading" pitchFamily="2" charset="-78"/>
              </a:rPr>
              <a:t>المناهج </a:t>
            </a:r>
            <a:r>
              <a:rPr lang="ar-SA" sz="5400" b="1" dirty="0" err="1" smtClean="0">
                <a:solidFill>
                  <a:srgbClr val="FFFF00"/>
                </a:solidFill>
                <a:latin typeface="Cambria" pitchFamily="18" charset="0"/>
                <a:cs typeface="PT Bold Heading" pitchFamily="2" charset="-78"/>
              </a:rPr>
              <a:t>و</a:t>
            </a:r>
            <a:r>
              <a:rPr lang="ar-SA" sz="5400" b="1" dirty="0" smtClean="0">
                <a:solidFill>
                  <a:srgbClr val="FFFF00"/>
                </a:solidFill>
                <a:latin typeface="Cambria" pitchFamily="18" charset="0"/>
                <a:cs typeface="PT Bold Heading" pitchFamily="2" charset="-78"/>
              </a:rPr>
              <a:t> طرائق تدريس</a:t>
            </a:r>
          </a:p>
          <a:p>
            <a:pPr algn="ctr" eaLnBrk="0" hangingPunct="0">
              <a:defRPr/>
            </a:pPr>
            <a:r>
              <a:rPr lang="ar-SA" sz="5400" b="1" dirty="0" smtClean="0">
                <a:solidFill>
                  <a:srgbClr val="FFFF00"/>
                </a:solidFill>
                <a:latin typeface="Cambria" pitchFamily="18" charset="0"/>
                <a:cs typeface="PT Bold Heading" pitchFamily="2" charset="-78"/>
              </a:rPr>
              <a:t> المواد الاجتماعية</a:t>
            </a:r>
            <a:endParaRPr lang="ar-SA" sz="5400" b="1" dirty="0">
              <a:solidFill>
                <a:srgbClr val="FFFF00"/>
              </a:solidFill>
              <a:latin typeface="Cambria" pitchFamily="18" charset="0"/>
              <a:cs typeface="Times New Roman" pitchFamily="18" charset="0"/>
            </a:endParaRPr>
          </a:p>
        </p:txBody>
      </p:sp>
    </p:spTree>
  </p:cSld>
  <p:clrMapOvr>
    <a:masterClrMapping/>
  </p:clrMapOvr>
  <p:transition spd="slow">
    <p:split orient="vert" dir="in"/>
    <p:sndAc>
      <p:stSnd>
        <p:snd r:embed="rId2" name="chimes.wav" builtIn="1"/>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52" name="AutoShape 47"/>
          <p:cNvSpPr>
            <a:spLocks noChangeArrowheads="1"/>
          </p:cNvSpPr>
          <p:nvPr/>
        </p:nvSpPr>
        <p:spPr bwMode="gray">
          <a:xfrm>
            <a:off x="2285984" y="142852"/>
            <a:ext cx="5072098" cy="1357322"/>
          </a:xfrm>
          <a:prstGeom prst="roundRect">
            <a:avLst>
              <a:gd name="adj" fmla="val 50000"/>
            </a:avLst>
          </a:prstGeom>
          <a:ln>
            <a:headEnd/>
            <a:tailEnd/>
          </a:ln>
        </p:spPr>
        <p:style>
          <a:lnRef idx="0">
            <a:schemeClr val="accent3"/>
          </a:lnRef>
          <a:fillRef idx="3">
            <a:schemeClr val="accent3"/>
          </a:fillRef>
          <a:effectRef idx="3">
            <a:schemeClr val="accent3"/>
          </a:effectRef>
          <a:fontRef idx="minor">
            <a:schemeClr val="lt1"/>
          </a:fontRef>
        </p:style>
        <p:txBody>
          <a:bodyPr wrap="none" anchor="ctr"/>
          <a:lstStyle/>
          <a:p>
            <a:pPr algn="ctr"/>
            <a:r>
              <a:rPr lang="ar-SA" sz="4400" b="1" spc="100" dirty="0" smtClean="0">
                <a:ln w="18000">
                  <a:solidFill>
                    <a:schemeClr val="accent1">
                      <a:satMod val="200000"/>
                      <a:tint val="72000"/>
                    </a:schemeClr>
                  </a:solidFill>
                  <a:prstDash val="solid"/>
                </a:ln>
                <a:solidFill>
                  <a:srgbClr val="C00000"/>
                </a:solidFill>
                <a:effectLst>
                  <a:outerShdw blurRad="25000" dist="20000" dir="16020000" algn="tl">
                    <a:schemeClr val="accent1">
                      <a:satMod val="200000"/>
                      <a:shade val="1000"/>
                      <a:alpha val="60000"/>
                    </a:schemeClr>
                  </a:outerShdw>
                </a:effectLst>
                <a:latin typeface="Traditional Arabic" pitchFamily="18" charset="-78"/>
                <a:ea typeface="Times New Roman" pitchFamily="18" charset="0"/>
                <a:cs typeface="Traditional Arabic" pitchFamily="18" charset="-78"/>
              </a:rPr>
              <a:t>ثانياً: منهج المواد المترابطة </a:t>
            </a:r>
            <a:r>
              <a:rPr lang="ar-SA" sz="4400" b="1" spc="100" dirty="0" smtClean="0">
                <a:ln w="18000">
                  <a:solidFill>
                    <a:schemeClr val="accent1">
                      <a:satMod val="200000"/>
                      <a:tint val="72000"/>
                    </a:schemeClr>
                  </a:solidFill>
                  <a:prstDash val="solid"/>
                </a:ln>
                <a:solidFill>
                  <a:srgbClr val="FFFF00"/>
                </a:solidFill>
                <a:effectLst>
                  <a:outerShdw blurRad="25000" dist="20000" dir="16020000" algn="tl">
                    <a:schemeClr val="accent1">
                      <a:satMod val="200000"/>
                      <a:shade val="1000"/>
                      <a:alpha val="60000"/>
                    </a:schemeClr>
                  </a:outerShdw>
                </a:effectLst>
                <a:latin typeface="Traditional Arabic" pitchFamily="18" charset="-78"/>
                <a:ea typeface="Times New Roman" pitchFamily="18" charset="0"/>
                <a:cs typeface="Traditional Arabic" pitchFamily="18" charset="-78"/>
              </a:rPr>
              <a:t>:</a:t>
            </a:r>
            <a:endParaRPr lang="ar-SA" sz="4400" b="1" spc="100" dirty="0">
              <a:ln w="18000">
                <a:solidFill>
                  <a:schemeClr val="accent1">
                    <a:satMod val="200000"/>
                    <a:tint val="72000"/>
                  </a:schemeClr>
                </a:solidFill>
                <a:prstDash val="solid"/>
              </a:ln>
              <a:solidFill>
                <a:srgbClr val="FFFF00"/>
              </a:solidFill>
              <a:effectLst>
                <a:outerShdw blurRad="25000" dist="20000" dir="16020000" algn="tl">
                  <a:schemeClr val="accent1">
                    <a:satMod val="200000"/>
                    <a:shade val="1000"/>
                    <a:alpha val="60000"/>
                  </a:schemeClr>
                </a:outerShdw>
              </a:effectLst>
            </a:endParaRPr>
          </a:p>
        </p:txBody>
      </p:sp>
      <p:grpSp>
        <p:nvGrpSpPr>
          <p:cNvPr id="2" name="Group 48"/>
          <p:cNvGrpSpPr>
            <a:grpSpLocks/>
          </p:cNvGrpSpPr>
          <p:nvPr/>
        </p:nvGrpSpPr>
        <p:grpSpPr bwMode="auto">
          <a:xfrm>
            <a:off x="357158" y="285728"/>
            <a:ext cx="381000" cy="381000"/>
            <a:chOff x="2078" y="1680"/>
            <a:chExt cx="1615" cy="1615"/>
          </a:xfrm>
        </p:grpSpPr>
        <p:sp>
          <p:nvSpPr>
            <p:cNvPr id="54" name="Oval 49"/>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55" name="Oval 50"/>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56" name="Oval 51"/>
            <p:cNvSpPr>
              <a:spLocks noChangeArrowheads="1"/>
            </p:cNvSpPr>
            <p:nvPr/>
          </p:nvSpPr>
          <p:spPr bwMode="gray">
            <a:xfrm>
              <a:off x="2254" y="1856"/>
              <a:ext cx="1262" cy="1264"/>
            </a:xfrm>
            <a:prstGeom prst="ellipse">
              <a:avLst/>
            </a:prstGeom>
            <a:gradFill rotWithShape="1">
              <a:gsLst>
                <a:gs pos="0">
                  <a:srgbClr val="3DC5C5">
                    <a:gamma/>
                    <a:tint val="0"/>
                    <a:invGamma/>
                  </a:srgbClr>
                </a:gs>
                <a:gs pos="50000">
                  <a:srgbClr val="3DC5C5"/>
                </a:gs>
                <a:gs pos="100000">
                  <a:srgbClr val="3DC5C5">
                    <a:gamma/>
                    <a:tint val="0"/>
                    <a:invGamma/>
                  </a:srgbClr>
                </a:gs>
              </a:gsLst>
              <a:lin ang="2700000" scaled="1"/>
            </a:gradFill>
            <a:ln w="38100" algn="ctr">
              <a:noFill/>
              <a:round/>
              <a:headEnd/>
              <a:tailEnd/>
            </a:ln>
            <a:effectLst/>
          </p:spPr>
          <p:txBody>
            <a:bodyPr wrap="non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57" name="Oval 52"/>
            <p:cNvSpPr>
              <a:spLocks noChangeArrowheads="1"/>
            </p:cNvSpPr>
            <p:nvPr/>
          </p:nvSpPr>
          <p:spPr bwMode="gray">
            <a:xfrm>
              <a:off x="2254" y="1856"/>
              <a:ext cx="1262" cy="1264"/>
            </a:xfrm>
            <a:prstGeom prst="ellipse">
              <a:avLst/>
            </a:prstGeom>
            <a:gradFill rotWithShape="1">
              <a:gsLst>
                <a:gs pos="0">
                  <a:srgbClr val="FFCC00">
                    <a:gamma/>
                    <a:shade val="0"/>
                    <a:invGamma/>
                  </a:srgbClr>
                </a:gs>
                <a:gs pos="100000">
                  <a:srgbClr val="FFCC00"/>
                </a:gs>
              </a:gsLst>
              <a:lin ang="2700000" scaled="1"/>
            </a:gradFill>
            <a:ln w="38100" algn="ctr">
              <a:noFill/>
              <a:round/>
              <a:headEnd/>
              <a:tailEnd/>
            </a:ln>
            <a:effectLst/>
          </p:spPr>
          <p:txBody>
            <a:bodyPr wrap="non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58" name="Oval 53"/>
            <p:cNvSpPr>
              <a:spLocks noChangeArrowheads="1"/>
            </p:cNvSpPr>
            <p:nvPr/>
          </p:nvSpPr>
          <p:spPr bwMode="gray">
            <a:xfrm>
              <a:off x="2337" y="1939"/>
              <a:ext cx="1096" cy="1098"/>
            </a:xfrm>
            <a:prstGeom prst="ellipse">
              <a:avLst/>
            </a:prstGeom>
            <a:gradFill rotWithShape="1">
              <a:gsLst>
                <a:gs pos="0">
                  <a:srgbClr val="3DC5C5">
                    <a:gamma/>
                    <a:shade val="54118"/>
                    <a:invGamma/>
                  </a:srgbClr>
                </a:gs>
                <a:gs pos="50000">
                  <a:srgbClr val="3DC5C5"/>
                </a:gs>
                <a:gs pos="100000">
                  <a:srgbClr val="3DC5C5">
                    <a:gamma/>
                    <a:shade val="54118"/>
                    <a:invGamma/>
                  </a:srgbClr>
                </a:gs>
              </a:gsLst>
              <a:lin ang="18900000" scaled="1"/>
            </a:gradFill>
            <a:ln w="38100" algn="ctr">
              <a:noFill/>
              <a:round/>
              <a:headEnd/>
              <a:tailEnd/>
            </a:ln>
            <a:effec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59" name="Oval 54"/>
            <p:cNvSpPr>
              <a:spLocks noChangeArrowheads="1"/>
            </p:cNvSpPr>
            <p:nvPr/>
          </p:nvSpPr>
          <p:spPr bwMode="gray">
            <a:xfrm>
              <a:off x="2337" y="1939"/>
              <a:ext cx="1096" cy="1098"/>
            </a:xfrm>
            <a:prstGeom prst="ellipse">
              <a:avLst/>
            </a:prstGeom>
            <a:gradFill rotWithShape="1">
              <a:gsLst>
                <a:gs pos="0">
                  <a:srgbClr val="FFCC00"/>
                </a:gs>
                <a:gs pos="100000">
                  <a:srgbClr val="FFCC00">
                    <a:gamma/>
                    <a:shade val="48627"/>
                    <a:invGamma/>
                  </a:srgbClr>
                </a:gs>
              </a:gsLst>
              <a:lin ang="2700000" scaled="1"/>
            </a:gradFill>
            <a:ln w="38100" algn="ctr">
              <a:noFill/>
              <a:round/>
              <a:headEnd/>
              <a:tailEnd/>
            </a:ln>
            <a:effec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grpSp>
      <p:grpSp>
        <p:nvGrpSpPr>
          <p:cNvPr id="3" name="Group 55"/>
          <p:cNvGrpSpPr>
            <a:grpSpLocks/>
          </p:cNvGrpSpPr>
          <p:nvPr/>
        </p:nvGrpSpPr>
        <p:grpSpPr bwMode="auto">
          <a:xfrm>
            <a:off x="428596" y="6215082"/>
            <a:ext cx="381000" cy="381000"/>
            <a:chOff x="2078" y="1680"/>
            <a:chExt cx="1615" cy="1615"/>
          </a:xfrm>
        </p:grpSpPr>
        <p:sp>
          <p:nvSpPr>
            <p:cNvPr id="61" name="Oval 56"/>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62" name="Oval 57"/>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63" name="Oval 58"/>
            <p:cNvSpPr>
              <a:spLocks noChangeArrowheads="1"/>
            </p:cNvSpPr>
            <p:nvPr/>
          </p:nvSpPr>
          <p:spPr bwMode="gray">
            <a:xfrm>
              <a:off x="2254" y="1856"/>
              <a:ext cx="1262" cy="1264"/>
            </a:xfrm>
            <a:prstGeom prst="ellipse">
              <a:avLst/>
            </a:prstGeom>
            <a:gradFill rotWithShape="1">
              <a:gsLst>
                <a:gs pos="0">
                  <a:srgbClr val="3DC5C5">
                    <a:gamma/>
                    <a:tint val="0"/>
                    <a:invGamma/>
                  </a:srgbClr>
                </a:gs>
                <a:gs pos="50000">
                  <a:srgbClr val="3DC5C5"/>
                </a:gs>
                <a:gs pos="100000">
                  <a:srgbClr val="3DC5C5">
                    <a:gamma/>
                    <a:tint val="0"/>
                    <a:invGamma/>
                  </a:srgbClr>
                </a:gs>
              </a:gsLst>
              <a:lin ang="2700000" scaled="1"/>
            </a:gradFill>
            <a:ln w="38100" algn="ctr">
              <a:noFill/>
              <a:round/>
              <a:headEnd/>
              <a:tailEnd/>
            </a:ln>
            <a:effectLst/>
          </p:spPr>
          <p:txBody>
            <a:bodyPr wrap="non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64" name="Oval 59"/>
            <p:cNvSpPr>
              <a:spLocks noChangeArrowheads="1"/>
            </p:cNvSpPr>
            <p:nvPr/>
          </p:nvSpPr>
          <p:spPr bwMode="gray">
            <a:xfrm>
              <a:off x="2254" y="1856"/>
              <a:ext cx="1262" cy="1264"/>
            </a:xfrm>
            <a:prstGeom prst="ellipse">
              <a:avLst/>
            </a:prstGeom>
            <a:gradFill rotWithShape="1">
              <a:gsLst>
                <a:gs pos="0">
                  <a:srgbClr val="48BE67">
                    <a:gamma/>
                    <a:shade val="0"/>
                    <a:invGamma/>
                  </a:srgbClr>
                </a:gs>
                <a:gs pos="100000">
                  <a:srgbClr val="48BE67"/>
                </a:gs>
              </a:gsLst>
              <a:lin ang="2700000" scaled="1"/>
            </a:gradFill>
            <a:ln w="38100" algn="ctr">
              <a:noFill/>
              <a:round/>
              <a:headEnd/>
              <a:tailEnd/>
            </a:ln>
            <a:effectLst/>
          </p:spPr>
          <p:txBody>
            <a:bodyPr wrap="non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65" name="Oval 60"/>
            <p:cNvSpPr>
              <a:spLocks noChangeArrowheads="1"/>
            </p:cNvSpPr>
            <p:nvPr/>
          </p:nvSpPr>
          <p:spPr bwMode="gray">
            <a:xfrm>
              <a:off x="2337" y="1939"/>
              <a:ext cx="1096" cy="1098"/>
            </a:xfrm>
            <a:prstGeom prst="ellipse">
              <a:avLst/>
            </a:prstGeom>
            <a:gradFill rotWithShape="1">
              <a:gsLst>
                <a:gs pos="0">
                  <a:srgbClr val="3DC5C5">
                    <a:gamma/>
                    <a:shade val="54118"/>
                    <a:invGamma/>
                  </a:srgbClr>
                </a:gs>
                <a:gs pos="50000">
                  <a:srgbClr val="3DC5C5"/>
                </a:gs>
                <a:gs pos="100000">
                  <a:srgbClr val="3DC5C5">
                    <a:gamma/>
                    <a:shade val="54118"/>
                    <a:invGamma/>
                  </a:srgbClr>
                </a:gs>
              </a:gsLst>
              <a:lin ang="18900000" scaled="1"/>
            </a:gradFill>
            <a:ln w="38100" algn="ctr">
              <a:noFill/>
              <a:round/>
              <a:headEnd/>
              <a:tailEnd/>
            </a:ln>
            <a:effec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66" name="Oval 61"/>
            <p:cNvSpPr>
              <a:spLocks noChangeArrowheads="1"/>
            </p:cNvSpPr>
            <p:nvPr/>
          </p:nvSpPr>
          <p:spPr bwMode="gray">
            <a:xfrm>
              <a:off x="2337" y="1939"/>
              <a:ext cx="1096" cy="1098"/>
            </a:xfrm>
            <a:prstGeom prst="ellipse">
              <a:avLst/>
            </a:prstGeom>
            <a:gradFill rotWithShape="1">
              <a:gsLst>
                <a:gs pos="0">
                  <a:srgbClr val="48BE67"/>
                </a:gs>
                <a:gs pos="100000">
                  <a:srgbClr val="48BE67">
                    <a:gamma/>
                    <a:shade val="48627"/>
                    <a:invGamma/>
                  </a:srgbClr>
                </a:gs>
              </a:gsLst>
              <a:lin ang="2700000" scaled="1"/>
            </a:gradFill>
            <a:ln w="38100" algn="ctr">
              <a:noFill/>
              <a:round/>
              <a:headEnd/>
              <a:tailEnd/>
            </a:ln>
            <a:effec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grpSp>
      <p:grpSp>
        <p:nvGrpSpPr>
          <p:cNvPr id="4" name="Group 62"/>
          <p:cNvGrpSpPr>
            <a:grpSpLocks/>
          </p:cNvGrpSpPr>
          <p:nvPr/>
        </p:nvGrpSpPr>
        <p:grpSpPr bwMode="auto">
          <a:xfrm>
            <a:off x="357158" y="2428868"/>
            <a:ext cx="381000" cy="381000"/>
            <a:chOff x="2078" y="1680"/>
            <a:chExt cx="1615" cy="1615"/>
          </a:xfrm>
        </p:grpSpPr>
        <p:sp>
          <p:nvSpPr>
            <p:cNvPr id="68" name="Oval 63"/>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69" name="Oval 64"/>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70" name="Oval 65"/>
            <p:cNvSpPr>
              <a:spLocks noChangeArrowheads="1"/>
            </p:cNvSpPr>
            <p:nvPr/>
          </p:nvSpPr>
          <p:spPr bwMode="gray">
            <a:xfrm>
              <a:off x="2254" y="1856"/>
              <a:ext cx="1262" cy="1264"/>
            </a:xfrm>
            <a:prstGeom prst="ellipse">
              <a:avLst/>
            </a:prstGeom>
            <a:gradFill rotWithShape="1">
              <a:gsLst>
                <a:gs pos="0">
                  <a:srgbClr val="3DC5C5">
                    <a:gamma/>
                    <a:tint val="0"/>
                    <a:invGamma/>
                  </a:srgbClr>
                </a:gs>
                <a:gs pos="50000">
                  <a:srgbClr val="3DC5C5"/>
                </a:gs>
                <a:gs pos="100000">
                  <a:srgbClr val="3DC5C5">
                    <a:gamma/>
                    <a:tint val="0"/>
                    <a:invGamma/>
                  </a:srgbClr>
                </a:gs>
              </a:gsLst>
              <a:lin ang="2700000" scaled="1"/>
            </a:gradFill>
            <a:ln w="38100" algn="ctr">
              <a:noFill/>
              <a:round/>
              <a:headEnd/>
              <a:tailEnd/>
            </a:ln>
            <a:effectLst/>
          </p:spPr>
          <p:txBody>
            <a:bodyPr wrap="non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71" name="Oval 66"/>
            <p:cNvSpPr>
              <a:spLocks noChangeArrowheads="1"/>
            </p:cNvSpPr>
            <p:nvPr/>
          </p:nvSpPr>
          <p:spPr bwMode="gray">
            <a:xfrm>
              <a:off x="2254" y="1856"/>
              <a:ext cx="1262" cy="1264"/>
            </a:xfrm>
            <a:prstGeom prst="ellipse">
              <a:avLst/>
            </a:prstGeom>
            <a:gradFill rotWithShape="1">
              <a:gsLst>
                <a:gs pos="0">
                  <a:srgbClr val="21B3E1"/>
                </a:gs>
                <a:gs pos="100000">
                  <a:srgbClr val="21B3E1">
                    <a:gamma/>
                    <a:shade val="46275"/>
                    <a:invGamma/>
                  </a:srgbClr>
                </a:gs>
              </a:gsLst>
              <a:lin ang="5400000" scaled="1"/>
            </a:gradFill>
            <a:ln w="38100" algn="ctr">
              <a:noFill/>
              <a:round/>
              <a:headEnd/>
              <a:tailEnd/>
            </a:ln>
            <a:effectLst/>
          </p:spPr>
          <p:txBody>
            <a:bodyPr wrap="non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72" name="Oval 67"/>
            <p:cNvSpPr>
              <a:spLocks noChangeArrowheads="1"/>
            </p:cNvSpPr>
            <p:nvPr/>
          </p:nvSpPr>
          <p:spPr bwMode="gray">
            <a:xfrm>
              <a:off x="2337" y="1939"/>
              <a:ext cx="1096" cy="1098"/>
            </a:xfrm>
            <a:prstGeom prst="ellipse">
              <a:avLst/>
            </a:prstGeom>
            <a:gradFill rotWithShape="1">
              <a:gsLst>
                <a:gs pos="0">
                  <a:srgbClr val="3DC5C5">
                    <a:gamma/>
                    <a:shade val="54118"/>
                    <a:invGamma/>
                  </a:srgbClr>
                </a:gs>
                <a:gs pos="50000">
                  <a:srgbClr val="3DC5C5"/>
                </a:gs>
                <a:gs pos="100000">
                  <a:srgbClr val="3DC5C5">
                    <a:gamma/>
                    <a:shade val="54118"/>
                    <a:invGamma/>
                  </a:srgbClr>
                </a:gs>
              </a:gsLst>
              <a:lin ang="18900000" scaled="1"/>
            </a:gradFill>
            <a:ln w="38100" algn="ctr">
              <a:noFill/>
              <a:round/>
              <a:headEnd/>
              <a:tailEnd/>
            </a:ln>
            <a:effec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73" name="Oval 68"/>
            <p:cNvSpPr>
              <a:spLocks noChangeArrowheads="1"/>
            </p:cNvSpPr>
            <p:nvPr/>
          </p:nvSpPr>
          <p:spPr bwMode="gray">
            <a:xfrm>
              <a:off x="2337" y="1939"/>
              <a:ext cx="1096" cy="1098"/>
            </a:xfrm>
            <a:prstGeom prst="ellipse">
              <a:avLst/>
            </a:prstGeom>
            <a:gradFill rotWithShape="1">
              <a:gsLst>
                <a:gs pos="0">
                  <a:srgbClr val="21B3E1"/>
                </a:gs>
                <a:gs pos="100000">
                  <a:srgbClr val="21B3E1">
                    <a:gamma/>
                    <a:shade val="48627"/>
                    <a:invGamma/>
                  </a:srgbClr>
                </a:gs>
              </a:gsLst>
              <a:lin ang="2700000" scaled="1"/>
            </a:gradFill>
            <a:ln w="38100" algn="ctr">
              <a:noFill/>
              <a:round/>
              <a:headEnd/>
              <a:tailEnd/>
            </a:ln>
            <a:effec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grpSp>
      <p:grpSp>
        <p:nvGrpSpPr>
          <p:cNvPr id="5" name="Group 76"/>
          <p:cNvGrpSpPr>
            <a:grpSpLocks/>
          </p:cNvGrpSpPr>
          <p:nvPr/>
        </p:nvGrpSpPr>
        <p:grpSpPr bwMode="auto">
          <a:xfrm>
            <a:off x="428596" y="4429132"/>
            <a:ext cx="355600" cy="381000"/>
            <a:chOff x="2078" y="1680"/>
            <a:chExt cx="1615" cy="1615"/>
          </a:xfrm>
        </p:grpSpPr>
        <p:sp>
          <p:nvSpPr>
            <p:cNvPr id="82" name="Oval 77"/>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83" name="Oval 78"/>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84" name="Oval 79"/>
            <p:cNvSpPr>
              <a:spLocks noChangeArrowheads="1"/>
            </p:cNvSpPr>
            <p:nvPr/>
          </p:nvSpPr>
          <p:spPr bwMode="gray">
            <a:xfrm>
              <a:off x="2254" y="1856"/>
              <a:ext cx="1262" cy="1264"/>
            </a:xfrm>
            <a:prstGeom prst="ellipse">
              <a:avLst/>
            </a:prstGeom>
            <a:gradFill rotWithShape="1">
              <a:gsLst>
                <a:gs pos="0">
                  <a:srgbClr val="3DC5C5">
                    <a:gamma/>
                    <a:tint val="0"/>
                    <a:invGamma/>
                  </a:srgbClr>
                </a:gs>
                <a:gs pos="50000">
                  <a:srgbClr val="3DC5C5"/>
                </a:gs>
                <a:gs pos="100000">
                  <a:srgbClr val="3DC5C5">
                    <a:gamma/>
                    <a:tint val="0"/>
                    <a:invGamma/>
                  </a:srgbClr>
                </a:gs>
              </a:gsLst>
              <a:lin ang="2700000" scaled="1"/>
            </a:gradFill>
            <a:ln w="38100" algn="ctr">
              <a:noFill/>
              <a:round/>
              <a:headEnd/>
              <a:tailEnd/>
            </a:ln>
            <a:effectLst/>
          </p:spPr>
          <p:txBody>
            <a:bodyPr wrap="non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85" name="Oval 80"/>
            <p:cNvSpPr>
              <a:spLocks noChangeArrowheads="1"/>
            </p:cNvSpPr>
            <p:nvPr/>
          </p:nvSpPr>
          <p:spPr bwMode="gray">
            <a:xfrm>
              <a:off x="2254" y="1856"/>
              <a:ext cx="1262" cy="1264"/>
            </a:xfrm>
            <a:prstGeom prst="ellipse">
              <a:avLst/>
            </a:prstGeom>
            <a:gradFill rotWithShape="1">
              <a:gsLst>
                <a:gs pos="0">
                  <a:srgbClr val="E35E23">
                    <a:gamma/>
                    <a:shade val="0"/>
                    <a:invGamma/>
                  </a:srgbClr>
                </a:gs>
                <a:gs pos="100000">
                  <a:srgbClr val="E35E23"/>
                </a:gs>
              </a:gsLst>
              <a:lin ang="2700000" scaled="1"/>
            </a:gradFill>
            <a:ln w="38100" algn="ctr">
              <a:noFill/>
              <a:round/>
              <a:headEnd/>
              <a:tailEnd/>
            </a:ln>
            <a:effectLst/>
          </p:spPr>
          <p:txBody>
            <a:bodyPr wrap="non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86" name="Oval 81"/>
            <p:cNvSpPr>
              <a:spLocks noChangeArrowheads="1"/>
            </p:cNvSpPr>
            <p:nvPr/>
          </p:nvSpPr>
          <p:spPr bwMode="gray">
            <a:xfrm>
              <a:off x="2337" y="1939"/>
              <a:ext cx="1096" cy="1098"/>
            </a:xfrm>
            <a:prstGeom prst="ellipse">
              <a:avLst/>
            </a:prstGeom>
            <a:gradFill rotWithShape="1">
              <a:gsLst>
                <a:gs pos="0">
                  <a:srgbClr val="3DC5C5">
                    <a:gamma/>
                    <a:shade val="54118"/>
                    <a:invGamma/>
                  </a:srgbClr>
                </a:gs>
                <a:gs pos="50000">
                  <a:srgbClr val="3DC5C5"/>
                </a:gs>
                <a:gs pos="100000">
                  <a:srgbClr val="3DC5C5">
                    <a:gamma/>
                    <a:shade val="54118"/>
                    <a:invGamma/>
                  </a:srgbClr>
                </a:gs>
              </a:gsLst>
              <a:lin ang="18900000" scaled="1"/>
            </a:gradFill>
            <a:ln w="38100" algn="ctr">
              <a:noFill/>
              <a:round/>
              <a:headEnd/>
              <a:tailEnd/>
            </a:ln>
            <a:effec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87" name="Oval 82"/>
            <p:cNvSpPr>
              <a:spLocks noChangeArrowheads="1"/>
            </p:cNvSpPr>
            <p:nvPr/>
          </p:nvSpPr>
          <p:spPr bwMode="gray">
            <a:xfrm>
              <a:off x="2337" y="1939"/>
              <a:ext cx="1096" cy="1098"/>
            </a:xfrm>
            <a:prstGeom prst="ellipse">
              <a:avLst/>
            </a:prstGeom>
            <a:gradFill rotWithShape="1">
              <a:gsLst>
                <a:gs pos="0">
                  <a:srgbClr val="E35E23"/>
                </a:gs>
                <a:gs pos="100000">
                  <a:srgbClr val="E35E23">
                    <a:gamma/>
                    <a:shade val="48627"/>
                    <a:invGamma/>
                  </a:srgbClr>
                </a:gs>
              </a:gsLst>
              <a:lin ang="2700000" scaled="1"/>
            </a:gradFill>
            <a:ln w="38100" algn="ctr">
              <a:noFill/>
              <a:round/>
              <a:headEnd/>
              <a:tailEnd/>
            </a:ln>
            <a:effec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grpSp>
      <p:sp>
        <p:nvSpPr>
          <p:cNvPr id="37" name="AutoShape 47"/>
          <p:cNvSpPr>
            <a:spLocks noChangeArrowheads="1"/>
          </p:cNvSpPr>
          <p:nvPr/>
        </p:nvSpPr>
        <p:spPr bwMode="gray">
          <a:xfrm>
            <a:off x="785786" y="1643050"/>
            <a:ext cx="7858148" cy="2500330"/>
          </a:xfrm>
          <a:prstGeom prst="roundRect">
            <a:avLst>
              <a:gd name="adj" fmla="val 50000"/>
            </a:avLst>
          </a:prstGeom>
          <a:ln>
            <a:headEnd/>
            <a:tailEnd/>
          </a:ln>
        </p:spPr>
        <p:style>
          <a:lnRef idx="0">
            <a:schemeClr val="accent2"/>
          </a:lnRef>
          <a:fillRef idx="3">
            <a:schemeClr val="accent2"/>
          </a:fillRef>
          <a:effectRef idx="3">
            <a:schemeClr val="accent2"/>
          </a:effectRef>
          <a:fontRef idx="minor">
            <a:schemeClr val="lt1"/>
          </a:fontRef>
        </p:style>
        <p:txBody>
          <a:bodyPr wrap="none" anchor="ctr"/>
          <a:lstStyle/>
          <a:p>
            <a:pPr algn="ctr"/>
            <a:endParaRPr lang="ar-SA" sz="3200" b="1" dirty="0" smtClean="0">
              <a:solidFill>
                <a:srgbClr val="FFFF00"/>
              </a:solidFill>
              <a:cs typeface="PT Bold Heading" pitchFamily="2" charset="-78"/>
            </a:endParaRPr>
          </a:p>
        </p:txBody>
      </p:sp>
      <p:sp>
        <p:nvSpPr>
          <p:cNvPr id="38" name="مستطيل 37"/>
          <p:cNvSpPr/>
          <p:nvPr/>
        </p:nvSpPr>
        <p:spPr>
          <a:xfrm>
            <a:off x="1428728" y="1857364"/>
            <a:ext cx="6429420" cy="2246769"/>
          </a:xfrm>
          <a:prstGeom prst="rect">
            <a:avLst/>
          </a:prstGeom>
        </p:spPr>
        <p:txBody>
          <a:bodyPr wrap="square">
            <a:spAutoFit/>
          </a:bodyPr>
          <a:lstStyle/>
          <a:p>
            <a:pPr algn="ctr"/>
            <a:r>
              <a:rPr lang="ar-SA" sz="2800" dirty="0" smtClean="0">
                <a:solidFill>
                  <a:srgbClr val="FFFF00"/>
                </a:solidFill>
                <a:cs typeface="PT Bold Heading" pitchFamily="2" charset="-78"/>
              </a:rPr>
              <a:t>الربط بين بعض المواد التي يتضمنها المنهج ، ويقصد بالربط إظهار العلاقات التي تتوافر بين مادتين أو أكثر من المواد الدراسية ؛ سواء أكانت هذه المواد تنتمي إلى مجال دراسي واحد أو إلى عدة مجالات أخرى</a:t>
            </a:r>
          </a:p>
        </p:txBody>
      </p:sp>
      <p:pic>
        <p:nvPicPr>
          <p:cNvPr id="1026" name="صورة 2" descr="لبي.bmp"/>
          <p:cNvPicPr>
            <a:picLocks noChangeArrowheads="1"/>
          </p:cNvPicPr>
          <p:nvPr/>
        </p:nvPicPr>
        <p:blipFill>
          <a:blip r:embed="rId2"/>
          <a:srcRect r="-3493"/>
          <a:stretch>
            <a:fillRect/>
          </a:stretch>
        </p:blipFill>
        <p:spPr bwMode="auto">
          <a:xfrm>
            <a:off x="3500430" y="4214818"/>
            <a:ext cx="2428892" cy="2643182"/>
          </a:xfrm>
          <a:prstGeom prst="rect">
            <a:avLst/>
          </a:prstGeom>
          <a:noFill/>
          <a:ln w="9525">
            <a:noFill/>
            <a:miter lim="800000"/>
            <a:headEnd/>
            <a:tailEnd/>
          </a:ln>
        </p:spPr>
      </p:pic>
    </p:spTree>
  </p:cSld>
  <p:clrMapOvr>
    <a:masterClrMapping/>
  </p:clrMapOvr>
  <p:transition>
    <p:pull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002164"/>
        </a:solidFill>
        <a:effectLst/>
      </p:bgPr>
    </p:bg>
    <p:spTree>
      <p:nvGrpSpPr>
        <p:cNvPr id="1" name=""/>
        <p:cNvGrpSpPr/>
        <p:nvPr/>
      </p:nvGrpSpPr>
      <p:grpSpPr>
        <a:xfrm>
          <a:off x="0" y="0"/>
          <a:ext cx="0" cy="0"/>
          <a:chOff x="0" y="0"/>
          <a:chExt cx="0" cy="0"/>
        </a:xfrm>
      </p:grpSpPr>
      <p:graphicFrame>
        <p:nvGraphicFramePr>
          <p:cNvPr id="5" name="رسم تخطيطي 4"/>
          <p:cNvGraphicFramePr/>
          <p:nvPr/>
        </p:nvGraphicFramePr>
        <p:xfrm>
          <a:off x="785786" y="1428736"/>
          <a:ext cx="7572428" cy="49292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wipe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2">
            <a:lumMod val="50000"/>
          </a:schemeClr>
        </a:solidFill>
        <a:effectLst/>
      </p:bgPr>
    </p:bg>
    <p:spTree>
      <p:nvGrpSpPr>
        <p:cNvPr id="1" name=""/>
        <p:cNvGrpSpPr/>
        <p:nvPr/>
      </p:nvGrpSpPr>
      <p:grpSpPr>
        <a:xfrm>
          <a:off x="0" y="0"/>
          <a:ext cx="0" cy="0"/>
          <a:chOff x="0" y="0"/>
          <a:chExt cx="0" cy="0"/>
        </a:xfrm>
      </p:grpSpPr>
      <p:sp>
        <p:nvSpPr>
          <p:cNvPr id="15361" name="Rectangle 1"/>
          <p:cNvSpPr>
            <a:spLocks noChangeArrowheads="1"/>
          </p:cNvSpPr>
          <p:nvPr/>
        </p:nvSpPr>
        <p:spPr bwMode="auto">
          <a:xfrm>
            <a:off x="0" y="0"/>
            <a:ext cx="9144000" cy="29238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tab pos="809625" algn="l"/>
              </a:tabLst>
            </a:pPr>
            <a:endParaRPr kumimoji="0" lang="ar-SA" sz="2800" b="0" i="0" u="none" strike="noStrike" cap="none" normalizeH="0" baseline="0" dirty="0" smtClean="0">
              <a:ln>
                <a:noFill/>
              </a:ln>
              <a:solidFill>
                <a:srgbClr val="FFFF00"/>
              </a:solidFill>
              <a:effectLst/>
              <a:latin typeface="Traditional Arabic" pitchFamily="18" charset="-78"/>
              <a:ea typeface="Times New Roman" pitchFamily="18" charset="0"/>
              <a:cs typeface="Traditional Arabic" pitchFamily="18" charset="-78"/>
            </a:endParaRPr>
          </a:p>
          <a:p>
            <a:pPr marL="0" marR="0" lvl="0" indent="0" algn="justLow" defTabSz="914400" rtl="1" eaLnBrk="1" fontAlgn="base" latinLnBrk="0" hangingPunct="1">
              <a:lnSpc>
                <a:spcPct val="100000"/>
              </a:lnSpc>
              <a:spcBef>
                <a:spcPct val="0"/>
              </a:spcBef>
              <a:spcAft>
                <a:spcPct val="0"/>
              </a:spcAft>
              <a:buClrTx/>
              <a:buSzTx/>
              <a:buFontTx/>
              <a:buNone/>
              <a:tabLst>
                <a:tab pos="809625" algn="l"/>
              </a:tabLst>
            </a:pPr>
            <a:endParaRPr lang="ar-SA" sz="2800" dirty="0" smtClean="0">
              <a:solidFill>
                <a:srgbClr val="FFFF00"/>
              </a:solidFill>
              <a:latin typeface="Traditional Arabic" pitchFamily="18" charset="-78"/>
              <a:ea typeface="Times New Roman" pitchFamily="18" charset="0"/>
              <a:cs typeface="Traditional Arabic" pitchFamily="18" charset="-78"/>
            </a:endParaRPr>
          </a:p>
          <a:p>
            <a:pPr marL="0" marR="0" lvl="0" indent="0" algn="justLow" defTabSz="914400" rtl="1" eaLnBrk="1" fontAlgn="base" latinLnBrk="0" hangingPunct="1">
              <a:lnSpc>
                <a:spcPct val="100000"/>
              </a:lnSpc>
              <a:spcBef>
                <a:spcPct val="0"/>
              </a:spcBef>
              <a:spcAft>
                <a:spcPct val="0"/>
              </a:spcAft>
              <a:buClrTx/>
              <a:buSzTx/>
              <a:buFontTx/>
              <a:buNone/>
              <a:tabLst>
                <a:tab pos="809625" algn="l"/>
              </a:tabLst>
            </a:pPr>
            <a:endParaRPr kumimoji="0" lang="ar-SA" sz="2800" b="0" i="0" u="none" strike="noStrike" cap="none" normalizeH="0" baseline="0" dirty="0" smtClean="0">
              <a:ln>
                <a:noFill/>
              </a:ln>
              <a:solidFill>
                <a:srgbClr val="FFFF00"/>
              </a:solidFill>
              <a:effectLst/>
              <a:latin typeface="Traditional Arabic" pitchFamily="18" charset="-78"/>
              <a:ea typeface="Times New Roman" pitchFamily="18" charset="0"/>
              <a:cs typeface="Traditional Arabic" pitchFamily="18" charset="-78"/>
            </a:endParaRPr>
          </a:p>
          <a:p>
            <a:pPr lvl="0" algn="justLow" fontAlgn="base">
              <a:spcBef>
                <a:spcPct val="0"/>
              </a:spcBef>
              <a:spcAft>
                <a:spcPct val="0"/>
              </a:spcAft>
              <a:tabLst>
                <a:tab pos="809625" algn="l"/>
              </a:tabLst>
            </a:pPr>
            <a:endParaRPr lang="ar-SA" sz="3600" b="1" dirty="0" smtClean="0">
              <a:solidFill>
                <a:srgbClr val="FFFF00"/>
              </a:solidFill>
            </a:endParaRPr>
          </a:p>
          <a:p>
            <a:pPr lvl="0" algn="justLow" fontAlgn="base">
              <a:spcBef>
                <a:spcPct val="0"/>
              </a:spcBef>
              <a:spcAft>
                <a:spcPct val="0"/>
              </a:spcAft>
              <a:tabLst>
                <a:tab pos="809625" algn="l"/>
              </a:tabLst>
            </a:pPr>
            <a:endParaRPr lang="ar-SA" sz="3600" b="1" dirty="0" smtClean="0">
              <a:solidFill>
                <a:srgbClr val="FFFF00"/>
              </a:solidFill>
              <a:latin typeface="Traditional Arabic" pitchFamily="18" charset="-78"/>
              <a:cs typeface="Traditional Arabic" pitchFamily="18" charset="-78"/>
            </a:endParaRPr>
          </a:p>
          <a:p>
            <a:pPr lvl="0" algn="justLow" fontAlgn="base">
              <a:spcBef>
                <a:spcPct val="0"/>
              </a:spcBef>
              <a:spcAft>
                <a:spcPct val="0"/>
              </a:spcAft>
              <a:tabLst>
                <a:tab pos="809625" algn="l"/>
              </a:tabLst>
            </a:pPr>
            <a:endParaRPr lang="ar-SA" sz="2800" b="1" dirty="0" smtClean="0">
              <a:solidFill>
                <a:srgbClr val="FFFF00"/>
              </a:solidFill>
              <a:latin typeface="Traditional Arabic" pitchFamily="18" charset="-78"/>
              <a:ea typeface="Times New Roman" pitchFamily="18" charset="0"/>
              <a:cs typeface="Traditional Arabic" pitchFamily="18" charset="-78"/>
            </a:endParaRPr>
          </a:p>
        </p:txBody>
      </p:sp>
      <p:grpSp>
        <p:nvGrpSpPr>
          <p:cNvPr id="4" name="مجموعة 3"/>
          <p:cNvGrpSpPr/>
          <p:nvPr/>
        </p:nvGrpSpPr>
        <p:grpSpPr>
          <a:xfrm>
            <a:off x="2643174" y="214290"/>
            <a:ext cx="4214842" cy="1470855"/>
            <a:chOff x="4352278" y="2941173"/>
            <a:chExt cx="2262854" cy="1470855"/>
          </a:xfrm>
          <a:scene3d>
            <a:camera prst="orthographicFront"/>
            <a:lightRig rig="flat" dir="t"/>
          </a:scene3d>
        </p:grpSpPr>
        <p:sp>
          <p:nvSpPr>
            <p:cNvPr id="5" name="مستطيل مستدير الزوايا 4"/>
            <p:cNvSpPr/>
            <p:nvPr/>
          </p:nvSpPr>
          <p:spPr>
            <a:xfrm>
              <a:off x="4352278" y="2941173"/>
              <a:ext cx="2262854" cy="1470855"/>
            </a:xfrm>
            <a:prstGeom prst="roundRect">
              <a:avLst/>
            </a:prstGeom>
            <a:sp3d prstMaterial="plastic">
              <a:bevelT w="120900" h="88900"/>
              <a:bevelB w="88900" h="31750" prst="angle"/>
            </a:sp3d>
          </p:spPr>
          <p:style>
            <a:lnRef idx="0">
              <a:schemeClr val="lt1">
                <a:hueOff val="0"/>
                <a:satOff val="0"/>
                <a:lumOff val="0"/>
                <a:alphaOff val="0"/>
              </a:schemeClr>
            </a:lnRef>
            <a:fillRef idx="3">
              <a:schemeClr val="accent3">
                <a:hueOff val="0"/>
                <a:satOff val="0"/>
                <a:lumOff val="0"/>
                <a:alphaOff val="0"/>
              </a:schemeClr>
            </a:fillRef>
            <a:effectRef idx="2">
              <a:schemeClr val="accent3">
                <a:hueOff val="0"/>
                <a:satOff val="0"/>
                <a:lumOff val="0"/>
                <a:alphaOff val="0"/>
              </a:schemeClr>
            </a:effectRef>
            <a:fontRef idx="minor">
              <a:schemeClr val="lt1"/>
            </a:fontRef>
          </p:style>
        </p:sp>
        <p:sp>
          <p:nvSpPr>
            <p:cNvPr id="6" name="مستطيل 5"/>
            <p:cNvSpPr/>
            <p:nvPr/>
          </p:nvSpPr>
          <p:spPr>
            <a:xfrm>
              <a:off x="4424079" y="3012974"/>
              <a:ext cx="2119252" cy="1327253"/>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67640" tIns="167640" rIns="167640" bIns="167640" numCol="1" spcCol="1270" anchor="ctr" anchorCtr="0">
              <a:noAutofit/>
            </a:bodyPr>
            <a:lstStyle/>
            <a:p>
              <a:pPr lvl="0" algn="ctr" defTabSz="1955800" rtl="1">
                <a:lnSpc>
                  <a:spcPct val="90000"/>
                </a:lnSpc>
                <a:spcBef>
                  <a:spcPct val="0"/>
                </a:spcBef>
                <a:spcAft>
                  <a:spcPct val="35000"/>
                </a:spcAft>
              </a:pPr>
              <a:r>
                <a:rPr lang="ar-SA" sz="4400" b="1" kern="1200" dirty="0" smtClean="0">
                  <a:solidFill>
                    <a:srgbClr val="002060"/>
                  </a:solidFill>
                </a:rPr>
                <a:t>الربط العرضي </a:t>
              </a:r>
              <a:endParaRPr lang="ar-SA" sz="4400" b="1" kern="1200" dirty="0">
                <a:solidFill>
                  <a:srgbClr val="002060"/>
                </a:solidFill>
              </a:endParaRPr>
            </a:p>
          </p:txBody>
        </p:sp>
      </p:grpSp>
      <p:grpSp>
        <p:nvGrpSpPr>
          <p:cNvPr id="8" name="مجموعة 7"/>
          <p:cNvGrpSpPr/>
          <p:nvPr/>
        </p:nvGrpSpPr>
        <p:grpSpPr>
          <a:xfrm>
            <a:off x="571472" y="2428868"/>
            <a:ext cx="8143932" cy="3714776"/>
            <a:chOff x="4352278" y="2941173"/>
            <a:chExt cx="2262854" cy="1470855"/>
          </a:xfrm>
          <a:scene3d>
            <a:camera prst="orthographicFront"/>
            <a:lightRig rig="flat" dir="t"/>
          </a:scene3d>
        </p:grpSpPr>
        <p:sp>
          <p:nvSpPr>
            <p:cNvPr id="9" name="مستطيل مستدير الزوايا 8"/>
            <p:cNvSpPr/>
            <p:nvPr/>
          </p:nvSpPr>
          <p:spPr>
            <a:xfrm>
              <a:off x="4352278" y="2941173"/>
              <a:ext cx="2262854" cy="1470855"/>
            </a:xfrm>
            <a:prstGeom prst="roundRect">
              <a:avLst/>
            </a:prstGeom>
            <a:sp3d prstMaterial="plastic">
              <a:bevelT w="120900" h="88900"/>
              <a:bevelB w="88900" h="31750" prst="angle"/>
            </a:sp3d>
          </p:spPr>
          <p:style>
            <a:lnRef idx="0">
              <a:schemeClr val="lt1">
                <a:hueOff val="0"/>
                <a:satOff val="0"/>
                <a:lumOff val="0"/>
                <a:alphaOff val="0"/>
              </a:schemeClr>
            </a:lnRef>
            <a:fillRef idx="3">
              <a:schemeClr val="accent3">
                <a:hueOff val="0"/>
                <a:satOff val="0"/>
                <a:lumOff val="0"/>
                <a:alphaOff val="0"/>
              </a:schemeClr>
            </a:fillRef>
            <a:effectRef idx="2">
              <a:schemeClr val="accent3">
                <a:hueOff val="0"/>
                <a:satOff val="0"/>
                <a:lumOff val="0"/>
                <a:alphaOff val="0"/>
              </a:schemeClr>
            </a:effectRef>
            <a:fontRef idx="minor">
              <a:schemeClr val="lt1"/>
            </a:fontRef>
          </p:style>
        </p:sp>
        <p:sp>
          <p:nvSpPr>
            <p:cNvPr id="10" name="مستطيل 9"/>
            <p:cNvSpPr/>
            <p:nvPr/>
          </p:nvSpPr>
          <p:spPr>
            <a:xfrm>
              <a:off x="4424079" y="3012974"/>
              <a:ext cx="2119252" cy="1327253"/>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67640" tIns="167640" rIns="167640" bIns="167640" numCol="1" spcCol="1270" anchor="ctr" anchorCtr="0">
              <a:noAutofit/>
            </a:bodyPr>
            <a:lstStyle/>
            <a:p>
              <a:pPr lvl="0" algn="ctr" defTabSz="1955800" rtl="1">
                <a:lnSpc>
                  <a:spcPct val="90000"/>
                </a:lnSpc>
                <a:spcBef>
                  <a:spcPct val="0"/>
                </a:spcBef>
                <a:spcAft>
                  <a:spcPct val="35000"/>
                </a:spcAft>
              </a:pPr>
              <a:endParaRPr lang="ar-SA" sz="4400" b="1" kern="1200" dirty="0"/>
            </a:p>
          </p:txBody>
        </p:sp>
      </p:grpSp>
      <p:sp>
        <p:nvSpPr>
          <p:cNvPr id="11" name="مستطيل 10"/>
          <p:cNvSpPr/>
          <p:nvPr/>
        </p:nvSpPr>
        <p:spPr>
          <a:xfrm>
            <a:off x="571472" y="2928934"/>
            <a:ext cx="8143932" cy="2677656"/>
          </a:xfrm>
          <a:prstGeom prst="rect">
            <a:avLst/>
          </a:prstGeom>
        </p:spPr>
        <p:txBody>
          <a:bodyPr wrap="square">
            <a:spAutoFit/>
          </a:bodyPr>
          <a:lstStyle/>
          <a:p>
            <a:pPr algn="ctr"/>
            <a:r>
              <a:rPr lang="ar-SA" sz="2800" b="1" dirty="0" smtClean="0">
                <a:solidFill>
                  <a:srgbClr val="002060"/>
                </a:solidFill>
              </a:rPr>
              <a:t>هو ربط عشوائي وغير منظم تقدم كل مادة قائمة بذاتها ومطبوعة في كتاب خاص </a:t>
            </a:r>
            <a:r>
              <a:rPr lang="ar-SA" sz="2800" b="1" dirty="0" err="1" smtClean="0">
                <a:solidFill>
                  <a:srgbClr val="002060"/>
                </a:solidFill>
              </a:rPr>
              <a:t>بها</a:t>
            </a:r>
            <a:r>
              <a:rPr lang="ar-SA" sz="2800" b="1" dirty="0" smtClean="0">
                <a:solidFill>
                  <a:srgbClr val="002060"/>
                </a:solidFill>
              </a:rPr>
              <a:t>، ومعنى ذلك أن هناك فصلا بين المواد التي تدرس للطالب في الصف الدراسي نفسه، ثم تترك للمعلمين الحرية الكاملة لربط بعض أجزاء المادة الدراسية بأجزاء مادة أخرى مشابهة لها أو مختلفة عنها وقد فشل هذا الربط في تحقيق الهدف المنشود منه، ولم يهتم </a:t>
            </a:r>
            <a:r>
              <a:rPr lang="ar-SA" sz="2800" b="1" dirty="0" err="1" smtClean="0">
                <a:solidFill>
                  <a:srgbClr val="002060"/>
                </a:solidFill>
              </a:rPr>
              <a:t>به</a:t>
            </a:r>
            <a:r>
              <a:rPr lang="ar-SA" sz="2800" b="1" dirty="0" smtClean="0">
                <a:solidFill>
                  <a:srgbClr val="002060"/>
                </a:solidFill>
              </a:rPr>
              <a:t> عدد كبير من المعلمين فأفقده فعاليته </a:t>
            </a:r>
            <a:r>
              <a:rPr lang="ar-SA" sz="2800" b="1" dirty="0" err="1" smtClean="0">
                <a:solidFill>
                  <a:srgbClr val="002060"/>
                </a:solidFill>
              </a:rPr>
              <a:t>و</a:t>
            </a:r>
            <a:r>
              <a:rPr lang="ar-SA" sz="2800" b="1" dirty="0" smtClean="0">
                <a:solidFill>
                  <a:srgbClr val="002060"/>
                </a:solidFill>
              </a:rPr>
              <a:t> تأثيره. </a:t>
            </a:r>
            <a:endParaRPr lang="ar-SA" sz="2800" b="1" dirty="0">
              <a:solidFill>
                <a:srgbClr val="002060"/>
              </a:solidFill>
            </a:endParaRPr>
          </a:p>
        </p:txBody>
      </p:sp>
    </p:spTree>
  </p:cSld>
  <p:clrMapOvr>
    <a:masterClrMapping/>
  </p:clrMapOvr>
  <p:transition>
    <p:newsflash/>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2">
            <a:lumMod val="60000"/>
            <a:lumOff val="40000"/>
          </a:schemeClr>
        </a:solidFill>
        <a:effectLst/>
      </p:bgPr>
    </p:bg>
    <p:spTree>
      <p:nvGrpSpPr>
        <p:cNvPr id="1" name=""/>
        <p:cNvGrpSpPr/>
        <p:nvPr/>
      </p:nvGrpSpPr>
      <p:grpSpPr>
        <a:xfrm>
          <a:off x="0" y="0"/>
          <a:ext cx="0" cy="0"/>
          <a:chOff x="0" y="0"/>
          <a:chExt cx="0" cy="0"/>
        </a:xfrm>
      </p:grpSpPr>
      <p:sp>
        <p:nvSpPr>
          <p:cNvPr id="15361" name="Rectangle 1"/>
          <p:cNvSpPr>
            <a:spLocks noChangeArrowheads="1"/>
          </p:cNvSpPr>
          <p:nvPr/>
        </p:nvSpPr>
        <p:spPr bwMode="auto">
          <a:xfrm>
            <a:off x="0" y="0"/>
            <a:ext cx="9144000" cy="29238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tab pos="809625" algn="l"/>
              </a:tabLst>
            </a:pPr>
            <a:endParaRPr kumimoji="0" lang="ar-SA" sz="2800" b="0" i="0" u="none" strike="noStrike" cap="none" normalizeH="0" baseline="0" dirty="0" smtClean="0">
              <a:ln>
                <a:noFill/>
              </a:ln>
              <a:solidFill>
                <a:srgbClr val="FFFF00"/>
              </a:solidFill>
              <a:effectLst/>
              <a:latin typeface="Traditional Arabic" pitchFamily="18" charset="-78"/>
              <a:ea typeface="Times New Roman" pitchFamily="18" charset="0"/>
              <a:cs typeface="Traditional Arabic" pitchFamily="18" charset="-78"/>
            </a:endParaRPr>
          </a:p>
          <a:p>
            <a:pPr marL="0" marR="0" lvl="0" indent="0" algn="justLow" defTabSz="914400" rtl="1" eaLnBrk="1" fontAlgn="base" latinLnBrk="0" hangingPunct="1">
              <a:lnSpc>
                <a:spcPct val="100000"/>
              </a:lnSpc>
              <a:spcBef>
                <a:spcPct val="0"/>
              </a:spcBef>
              <a:spcAft>
                <a:spcPct val="0"/>
              </a:spcAft>
              <a:buClrTx/>
              <a:buSzTx/>
              <a:buFontTx/>
              <a:buNone/>
              <a:tabLst>
                <a:tab pos="809625" algn="l"/>
              </a:tabLst>
            </a:pPr>
            <a:endParaRPr lang="ar-SA" sz="2800" dirty="0" smtClean="0">
              <a:solidFill>
                <a:srgbClr val="FFFF00"/>
              </a:solidFill>
              <a:latin typeface="Traditional Arabic" pitchFamily="18" charset="-78"/>
              <a:ea typeface="Times New Roman" pitchFamily="18" charset="0"/>
              <a:cs typeface="Traditional Arabic" pitchFamily="18" charset="-78"/>
            </a:endParaRPr>
          </a:p>
          <a:p>
            <a:pPr marL="0" marR="0" lvl="0" indent="0" algn="justLow" defTabSz="914400" rtl="1" eaLnBrk="1" fontAlgn="base" latinLnBrk="0" hangingPunct="1">
              <a:lnSpc>
                <a:spcPct val="100000"/>
              </a:lnSpc>
              <a:spcBef>
                <a:spcPct val="0"/>
              </a:spcBef>
              <a:spcAft>
                <a:spcPct val="0"/>
              </a:spcAft>
              <a:buClrTx/>
              <a:buSzTx/>
              <a:buFontTx/>
              <a:buNone/>
              <a:tabLst>
                <a:tab pos="809625" algn="l"/>
              </a:tabLst>
            </a:pPr>
            <a:endParaRPr kumimoji="0" lang="ar-SA" sz="2800" b="0" i="0" u="none" strike="noStrike" cap="none" normalizeH="0" baseline="0" dirty="0" smtClean="0">
              <a:ln>
                <a:noFill/>
              </a:ln>
              <a:solidFill>
                <a:srgbClr val="FFFF00"/>
              </a:solidFill>
              <a:effectLst/>
              <a:latin typeface="Traditional Arabic" pitchFamily="18" charset="-78"/>
              <a:ea typeface="Times New Roman" pitchFamily="18" charset="0"/>
              <a:cs typeface="Traditional Arabic" pitchFamily="18" charset="-78"/>
            </a:endParaRPr>
          </a:p>
          <a:p>
            <a:pPr lvl="0" algn="justLow" fontAlgn="base">
              <a:spcBef>
                <a:spcPct val="0"/>
              </a:spcBef>
              <a:spcAft>
                <a:spcPct val="0"/>
              </a:spcAft>
              <a:tabLst>
                <a:tab pos="809625" algn="l"/>
              </a:tabLst>
            </a:pPr>
            <a:endParaRPr lang="ar-SA" sz="3600" b="1" dirty="0" smtClean="0">
              <a:solidFill>
                <a:srgbClr val="FFFF00"/>
              </a:solidFill>
            </a:endParaRPr>
          </a:p>
          <a:p>
            <a:pPr lvl="0" algn="justLow" fontAlgn="base">
              <a:spcBef>
                <a:spcPct val="0"/>
              </a:spcBef>
              <a:spcAft>
                <a:spcPct val="0"/>
              </a:spcAft>
              <a:tabLst>
                <a:tab pos="809625" algn="l"/>
              </a:tabLst>
            </a:pPr>
            <a:endParaRPr lang="ar-SA" sz="3600" b="1" dirty="0" smtClean="0">
              <a:solidFill>
                <a:srgbClr val="FFFF00"/>
              </a:solidFill>
              <a:latin typeface="Traditional Arabic" pitchFamily="18" charset="-78"/>
              <a:cs typeface="Traditional Arabic" pitchFamily="18" charset="-78"/>
            </a:endParaRPr>
          </a:p>
          <a:p>
            <a:pPr lvl="0" algn="justLow" fontAlgn="base">
              <a:spcBef>
                <a:spcPct val="0"/>
              </a:spcBef>
              <a:spcAft>
                <a:spcPct val="0"/>
              </a:spcAft>
              <a:tabLst>
                <a:tab pos="809625" algn="l"/>
              </a:tabLst>
            </a:pPr>
            <a:endParaRPr lang="ar-SA" sz="2800" b="1" dirty="0" smtClean="0">
              <a:solidFill>
                <a:srgbClr val="FFFF00"/>
              </a:solidFill>
              <a:latin typeface="Traditional Arabic" pitchFamily="18" charset="-78"/>
              <a:ea typeface="Times New Roman" pitchFamily="18" charset="0"/>
              <a:cs typeface="Traditional Arabic" pitchFamily="18" charset="-78"/>
            </a:endParaRPr>
          </a:p>
        </p:txBody>
      </p:sp>
      <p:grpSp>
        <p:nvGrpSpPr>
          <p:cNvPr id="2" name="مجموعة 3"/>
          <p:cNvGrpSpPr/>
          <p:nvPr/>
        </p:nvGrpSpPr>
        <p:grpSpPr>
          <a:xfrm>
            <a:off x="2643174" y="214290"/>
            <a:ext cx="4214842" cy="1470855"/>
            <a:chOff x="4352278" y="2941173"/>
            <a:chExt cx="2262854" cy="1470855"/>
          </a:xfrm>
          <a:solidFill>
            <a:srgbClr val="7030A0"/>
          </a:solidFill>
          <a:scene3d>
            <a:camera prst="orthographicFront"/>
            <a:lightRig rig="flat" dir="t"/>
          </a:scene3d>
        </p:grpSpPr>
        <p:sp>
          <p:nvSpPr>
            <p:cNvPr id="5" name="مستطيل مستدير الزوايا 4"/>
            <p:cNvSpPr/>
            <p:nvPr/>
          </p:nvSpPr>
          <p:spPr>
            <a:xfrm>
              <a:off x="4352278" y="2941173"/>
              <a:ext cx="2262854" cy="1470855"/>
            </a:xfrm>
            <a:prstGeom prst="roundRect">
              <a:avLst/>
            </a:prstGeom>
            <a:grpFill/>
            <a:sp3d prstMaterial="plastic">
              <a:bevelT w="120900" h="88900"/>
              <a:bevelB w="88900" h="31750" prst="angle"/>
            </a:sp3d>
          </p:spPr>
          <p:style>
            <a:lnRef idx="0">
              <a:schemeClr val="lt1">
                <a:hueOff val="0"/>
                <a:satOff val="0"/>
                <a:lumOff val="0"/>
                <a:alphaOff val="0"/>
              </a:schemeClr>
            </a:lnRef>
            <a:fillRef idx="3">
              <a:schemeClr val="accent3">
                <a:hueOff val="0"/>
                <a:satOff val="0"/>
                <a:lumOff val="0"/>
                <a:alphaOff val="0"/>
              </a:schemeClr>
            </a:fillRef>
            <a:effectRef idx="2">
              <a:schemeClr val="accent3">
                <a:hueOff val="0"/>
                <a:satOff val="0"/>
                <a:lumOff val="0"/>
                <a:alphaOff val="0"/>
              </a:schemeClr>
            </a:effectRef>
            <a:fontRef idx="minor">
              <a:schemeClr val="lt1"/>
            </a:fontRef>
          </p:style>
        </p:sp>
        <p:sp>
          <p:nvSpPr>
            <p:cNvPr id="6" name="مستطيل 5"/>
            <p:cNvSpPr/>
            <p:nvPr/>
          </p:nvSpPr>
          <p:spPr>
            <a:xfrm>
              <a:off x="4424079" y="3012974"/>
              <a:ext cx="2119252" cy="1327253"/>
            </a:xfrm>
            <a:prstGeom prst="rect">
              <a:avLst/>
            </a:prstGeom>
            <a:grpFill/>
            <a:sp3d/>
          </p:spPr>
          <p:style>
            <a:lnRef idx="0">
              <a:scrgbClr r="0" g="0" b="0"/>
            </a:lnRef>
            <a:fillRef idx="0">
              <a:scrgbClr r="0" g="0" b="0"/>
            </a:fillRef>
            <a:effectRef idx="0">
              <a:scrgbClr r="0" g="0" b="0"/>
            </a:effectRef>
            <a:fontRef idx="minor">
              <a:schemeClr val="lt1"/>
            </a:fontRef>
          </p:style>
          <p:txBody>
            <a:bodyPr spcFirstLastPara="0" vert="horz" wrap="square" lIns="167640" tIns="167640" rIns="167640" bIns="167640" numCol="1" spcCol="1270" anchor="ctr" anchorCtr="0">
              <a:noAutofit/>
            </a:bodyPr>
            <a:lstStyle/>
            <a:p>
              <a:pPr lvl="0" algn="ctr" defTabSz="1955800">
                <a:lnSpc>
                  <a:spcPct val="90000"/>
                </a:lnSpc>
                <a:spcBef>
                  <a:spcPct val="0"/>
                </a:spcBef>
                <a:spcAft>
                  <a:spcPct val="35000"/>
                </a:spcAft>
              </a:pPr>
              <a:r>
                <a:rPr lang="ar-SA" sz="4400" b="1" kern="1200" dirty="0" smtClean="0">
                  <a:solidFill>
                    <a:schemeClr val="accent2">
                      <a:lumMod val="40000"/>
                      <a:lumOff val="60000"/>
                    </a:schemeClr>
                  </a:solidFill>
                </a:rPr>
                <a:t>الربط </a:t>
              </a:r>
              <a:r>
                <a:rPr lang="ar-SA" sz="4400" b="1" dirty="0" smtClean="0">
                  <a:solidFill>
                    <a:schemeClr val="accent2">
                      <a:lumMod val="40000"/>
                      <a:lumOff val="60000"/>
                    </a:schemeClr>
                  </a:solidFill>
                </a:rPr>
                <a:t>المنظم  </a:t>
              </a:r>
              <a:endParaRPr lang="ar-SA" sz="4400" b="1" kern="1200" dirty="0">
                <a:solidFill>
                  <a:schemeClr val="accent2">
                    <a:lumMod val="40000"/>
                    <a:lumOff val="60000"/>
                  </a:schemeClr>
                </a:solidFill>
              </a:endParaRPr>
            </a:p>
          </p:txBody>
        </p:sp>
      </p:grpSp>
      <p:grpSp>
        <p:nvGrpSpPr>
          <p:cNvPr id="3" name="مجموعة 7"/>
          <p:cNvGrpSpPr/>
          <p:nvPr/>
        </p:nvGrpSpPr>
        <p:grpSpPr>
          <a:xfrm>
            <a:off x="571472" y="2428868"/>
            <a:ext cx="8143932" cy="3714776"/>
            <a:chOff x="4352278" y="2941173"/>
            <a:chExt cx="2262854" cy="1470855"/>
          </a:xfrm>
          <a:scene3d>
            <a:camera prst="orthographicFront"/>
            <a:lightRig rig="flat" dir="t"/>
          </a:scene3d>
        </p:grpSpPr>
        <p:sp>
          <p:nvSpPr>
            <p:cNvPr id="9" name="مستطيل مستدير الزوايا 8"/>
            <p:cNvSpPr/>
            <p:nvPr/>
          </p:nvSpPr>
          <p:spPr>
            <a:xfrm>
              <a:off x="4352278" y="2941173"/>
              <a:ext cx="2262854" cy="1470855"/>
            </a:xfrm>
            <a:prstGeom prst="roundRect">
              <a:avLst/>
            </a:prstGeom>
            <a:sp3d prstMaterial="plastic">
              <a:bevelT w="120900" h="88900"/>
              <a:bevelB w="88900" h="31750" prst="angle"/>
            </a:sp3d>
          </p:spPr>
          <p:style>
            <a:lnRef idx="0">
              <a:schemeClr val="lt1">
                <a:hueOff val="0"/>
                <a:satOff val="0"/>
                <a:lumOff val="0"/>
                <a:alphaOff val="0"/>
              </a:schemeClr>
            </a:lnRef>
            <a:fillRef idx="3">
              <a:schemeClr val="accent3">
                <a:hueOff val="0"/>
                <a:satOff val="0"/>
                <a:lumOff val="0"/>
                <a:alphaOff val="0"/>
              </a:schemeClr>
            </a:fillRef>
            <a:effectRef idx="2">
              <a:schemeClr val="accent3">
                <a:hueOff val="0"/>
                <a:satOff val="0"/>
                <a:lumOff val="0"/>
                <a:alphaOff val="0"/>
              </a:schemeClr>
            </a:effectRef>
            <a:fontRef idx="minor">
              <a:schemeClr val="lt1"/>
            </a:fontRef>
          </p:style>
        </p:sp>
        <p:sp>
          <p:nvSpPr>
            <p:cNvPr id="10" name="مستطيل 9"/>
            <p:cNvSpPr/>
            <p:nvPr/>
          </p:nvSpPr>
          <p:spPr>
            <a:xfrm>
              <a:off x="4424079" y="3012974"/>
              <a:ext cx="2119252" cy="1327253"/>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67640" tIns="167640" rIns="167640" bIns="167640" numCol="1" spcCol="1270" anchor="ctr" anchorCtr="0">
              <a:noAutofit/>
            </a:bodyPr>
            <a:lstStyle/>
            <a:p>
              <a:pPr lvl="0" algn="ctr" defTabSz="1955800" rtl="1">
                <a:lnSpc>
                  <a:spcPct val="90000"/>
                </a:lnSpc>
                <a:spcBef>
                  <a:spcPct val="0"/>
                </a:spcBef>
                <a:spcAft>
                  <a:spcPct val="35000"/>
                </a:spcAft>
              </a:pPr>
              <a:endParaRPr lang="ar-SA" sz="4400" b="1" kern="1200" dirty="0"/>
            </a:p>
          </p:txBody>
        </p:sp>
      </p:grpSp>
      <p:sp>
        <p:nvSpPr>
          <p:cNvPr id="11" name="مستطيل 10"/>
          <p:cNvSpPr/>
          <p:nvPr/>
        </p:nvSpPr>
        <p:spPr>
          <a:xfrm>
            <a:off x="571472" y="2928934"/>
            <a:ext cx="8143932" cy="2677656"/>
          </a:xfrm>
          <a:prstGeom prst="rect">
            <a:avLst/>
          </a:prstGeom>
        </p:spPr>
        <p:txBody>
          <a:bodyPr wrap="square">
            <a:spAutoFit/>
          </a:bodyPr>
          <a:lstStyle/>
          <a:p>
            <a:pPr algn="ctr"/>
            <a:r>
              <a:rPr lang="ar-SA" sz="2800" b="1" dirty="0" smtClean="0">
                <a:solidFill>
                  <a:srgbClr val="002060"/>
                </a:solidFill>
              </a:rPr>
              <a:t>- الربط بين بعض أجزاء المواد المتشابهة التي تدرس في العام نفسه مثل اللغة العربية والعلوم الشرعية والجغرافيا والتاريخ ، والاقتصاد والاجتماع ، والجبر والهندسة .</a:t>
            </a:r>
          </a:p>
          <a:p>
            <a:pPr algn="ctr"/>
            <a:r>
              <a:rPr lang="ar-SA" sz="2800" b="1" dirty="0" smtClean="0">
                <a:solidFill>
                  <a:srgbClr val="002060"/>
                </a:solidFill>
              </a:rPr>
              <a:t> </a:t>
            </a:r>
          </a:p>
          <a:p>
            <a:r>
              <a:rPr lang="ar-SA" sz="2800" b="1" dirty="0" smtClean="0">
                <a:solidFill>
                  <a:srgbClr val="002060"/>
                </a:solidFill>
              </a:rPr>
              <a:t>- الربط بين أجزاء مواد غير متشابهة مثل ربط الأدب بالتاريخ أو علم النفس بالتاريخ أو الشعر بالموسيقى أو الجغرافيا بالجيولوجيا</a:t>
            </a:r>
            <a:endParaRPr lang="ar-SA" sz="2800" b="1" dirty="0">
              <a:solidFill>
                <a:srgbClr val="002060"/>
              </a:solidFill>
            </a:endParaRPr>
          </a:p>
        </p:txBody>
      </p:sp>
    </p:spTree>
  </p:cSld>
  <p:clrMapOvr>
    <a:masterClrMapping/>
  </p:clrMapOvr>
  <p:transition>
    <p:newsflash/>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5">
            <a:lumMod val="50000"/>
          </a:schemeClr>
        </a:solidFill>
        <a:effectLst/>
      </p:bgPr>
    </p:bg>
    <p:spTree>
      <p:nvGrpSpPr>
        <p:cNvPr id="1" name=""/>
        <p:cNvGrpSpPr/>
        <p:nvPr/>
      </p:nvGrpSpPr>
      <p:grpSpPr>
        <a:xfrm>
          <a:off x="0" y="0"/>
          <a:ext cx="0" cy="0"/>
          <a:chOff x="0" y="0"/>
          <a:chExt cx="0" cy="0"/>
        </a:xfrm>
      </p:grpSpPr>
      <p:sp>
        <p:nvSpPr>
          <p:cNvPr id="4" name="مستطيل مستدير الزوايا 3"/>
          <p:cNvSpPr/>
          <p:nvPr/>
        </p:nvSpPr>
        <p:spPr bwMode="auto">
          <a:xfrm>
            <a:off x="500034" y="2285992"/>
            <a:ext cx="8286808" cy="2857520"/>
          </a:xfrm>
          <a:prstGeom prst="roundRect">
            <a:avLst/>
          </a:prstGeom>
          <a:solidFill>
            <a:srgbClr val="FFFF00"/>
          </a:solidFill>
          <a:ln>
            <a:headEnd type="none" w="med" len="med"/>
            <a:tailEnd type="none" w="med" len="med"/>
          </a:ln>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rtlCol="1" anchor="t" anchorCtr="0" compatLnSpc="1">
            <a:prstTxWarp prst="textNoShape">
              <a:avLst/>
            </a:prstTxWarp>
          </a:bodyPr>
          <a:lstStyle/>
          <a:p>
            <a:pPr marL="0" marR="0" indent="0" algn="just" defTabSz="914400" rtl="1" eaLnBrk="1" fontAlgn="base" latinLnBrk="0" hangingPunct="1">
              <a:lnSpc>
                <a:spcPct val="100000"/>
              </a:lnSpc>
              <a:spcBef>
                <a:spcPct val="0"/>
              </a:spcBef>
              <a:spcAft>
                <a:spcPct val="0"/>
              </a:spcAft>
              <a:buClrTx/>
              <a:buSzTx/>
              <a:buFontTx/>
              <a:buNone/>
              <a:tabLst/>
            </a:pPr>
            <a:endParaRPr kumimoji="0" lang="ar-SA" sz="3200" b="0" i="0" u="none" strike="noStrike" cap="none" normalizeH="0" baseline="0" dirty="0" smtClean="0">
              <a:ln>
                <a:noFill/>
              </a:ln>
              <a:solidFill>
                <a:schemeClr val="tx1"/>
              </a:solidFill>
              <a:effectLst/>
              <a:latin typeface="Arial" charset="0"/>
              <a:cs typeface="AL-Mohanad Bold" pitchFamily="2" charset="-78"/>
            </a:endParaRPr>
          </a:p>
        </p:txBody>
      </p:sp>
      <p:sp>
        <p:nvSpPr>
          <p:cNvPr id="5" name="مستطيل 4"/>
          <p:cNvSpPr/>
          <p:nvPr/>
        </p:nvSpPr>
        <p:spPr>
          <a:xfrm>
            <a:off x="714348" y="2571744"/>
            <a:ext cx="7715304" cy="2308324"/>
          </a:xfrm>
          <a:prstGeom prst="rect">
            <a:avLst/>
          </a:prstGeom>
          <a:noFill/>
        </p:spPr>
        <p:txBody>
          <a:bodyPr wrap="square" lIns="91440" tIns="45720" rIns="91440" bIns="45720">
            <a:spAutoFit/>
          </a:bodyPr>
          <a:lstStyle/>
          <a:p>
            <a:pPr algn="ctr"/>
            <a:r>
              <a:rPr lang="ar-SA" sz="3600" b="1" dirty="0" smtClean="0">
                <a:ln w="10541" cmpd="sng">
                  <a:solidFill>
                    <a:schemeClr val="accent1">
                      <a:shade val="88000"/>
                      <a:satMod val="110000"/>
                    </a:schemeClr>
                  </a:solidFill>
                  <a:prstDash val="solid"/>
                </a:ln>
                <a:solidFill>
                  <a:srgbClr val="002060"/>
                </a:solidFill>
                <a:cs typeface="AL-Mohanad Bold" pitchFamily="2" charset="-78"/>
              </a:rPr>
              <a:t>تهيئة مواقف تربوية يتم اختيارها في ضوء حاجات المتعلم ذاته، بحيث تضمن عملية إقبال المتعلم على الموقف إقبالا ذاتيا، يحقق تفاعلا كاملا بين المتعلم </a:t>
            </a:r>
            <a:r>
              <a:rPr lang="ar-SA" sz="3600" b="1" dirty="0" err="1" smtClean="0">
                <a:ln w="10541" cmpd="sng">
                  <a:solidFill>
                    <a:schemeClr val="accent1">
                      <a:shade val="88000"/>
                      <a:satMod val="110000"/>
                    </a:schemeClr>
                  </a:solidFill>
                  <a:prstDash val="solid"/>
                </a:ln>
                <a:solidFill>
                  <a:srgbClr val="002060"/>
                </a:solidFill>
                <a:cs typeface="AL-Mohanad Bold" pitchFamily="2" charset="-78"/>
              </a:rPr>
              <a:t>و</a:t>
            </a:r>
            <a:r>
              <a:rPr lang="ar-SA" sz="3600" b="1" dirty="0" smtClean="0">
                <a:ln w="10541" cmpd="sng">
                  <a:solidFill>
                    <a:schemeClr val="accent1">
                      <a:shade val="88000"/>
                      <a:satMod val="110000"/>
                    </a:schemeClr>
                  </a:solidFill>
                  <a:prstDash val="solid"/>
                </a:ln>
                <a:solidFill>
                  <a:srgbClr val="002060"/>
                </a:solidFill>
                <a:cs typeface="AL-Mohanad Bold" pitchFamily="2" charset="-78"/>
              </a:rPr>
              <a:t> الموقف، يؤدي في النهاية إلى إكسابه أشياء جديدة ذات معنى له.</a:t>
            </a:r>
            <a:endParaRPr lang="ar-SA" sz="3600" b="1" cap="none" spc="0" dirty="0">
              <a:ln w="10541" cmpd="sng">
                <a:solidFill>
                  <a:schemeClr val="accent1">
                    <a:shade val="88000"/>
                    <a:satMod val="110000"/>
                  </a:schemeClr>
                </a:solidFill>
                <a:prstDash val="solid"/>
              </a:ln>
              <a:solidFill>
                <a:srgbClr val="002060"/>
              </a:solidFill>
              <a:effectLst/>
            </a:endParaRPr>
          </a:p>
        </p:txBody>
      </p:sp>
      <p:grpSp>
        <p:nvGrpSpPr>
          <p:cNvPr id="7" name="مجموعة 3"/>
          <p:cNvGrpSpPr/>
          <p:nvPr/>
        </p:nvGrpSpPr>
        <p:grpSpPr>
          <a:xfrm>
            <a:off x="2643174" y="214290"/>
            <a:ext cx="4214842" cy="1470855"/>
            <a:chOff x="4352278" y="2941173"/>
            <a:chExt cx="2262854" cy="1470855"/>
          </a:xfrm>
          <a:solidFill>
            <a:srgbClr val="FFFF00"/>
          </a:solidFill>
          <a:scene3d>
            <a:camera prst="orthographicFront"/>
            <a:lightRig rig="flat" dir="t"/>
          </a:scene3d>
        </p:grpSpPr>
        <p:sp>
          <p:nvSpPr>
            <p:cNvPr id="8" name="مستطيل مستدير الزوايا 7"/>
            <p:cNvSpPr/>
            <p:nvPr/>
          </p:nvSpPr>
          <p:spPr>
            <a:xfrm>
              <a:off x="4352278" y="2941173"/>
              <a:ext cx="2262854" cy="1470855"/>
            </a:xfrm>
            <a:prstGeom prst="roundRect">
              <a:avLst/>
            </a:prstGeom>
            <a:grpFill/>
            <a:sp3d prstMaterial="plastic">
              <a:bevelT w="120900" h="88900"/>
              <a:bevelB w="88900" h="31750" prst="angle"/>
            </a:sp3d>
          </p:spPr>
          <p:style>
            <a:lnRef idx="0">
              <a:schemeClr val="lt1">
                <a:hueOff val="0"/>
                <a:satOff val="0"/>
                <a:lumOff val="0"/>
                <a:alphaOff val="0"/>
              </a:schemeClr>
            </a:lnRef>
            <a:fillRef idx="3">
              <a:schemeClr val="accent3">
                <a:hueOff val="0"/>
                <a:satOff val="0"/>
                <a:lumOff val="0"/>
                <a:alphaOff val="0"/>
              </a:schemeClr>
            </a:fillRef>
            <a:effectRef idx="2">
              <a:schemeClr val="accent3">
                <a:hueOff val="0"/>
                <a:satOff val="0"/>
                <a:lumOff val="0"/>
                <a:alphaOff val="0"/>
              </a:schemeClr>
            </a:effectRef>
            <a:fontRef idx="minor">
              <a:schemeClr val="lt1"/>
            </a:fontRef>
          </p:style>
        </p:sp>
        <p:sp>
          <p:nvSpPr>
            <p:cNvPr id="9" name="مستطيل 8"/>
            <p:cNvSpPr/>
            <p:nvPr/>
          </p:nvSpPr>
          <p:spPr>
            <a:xfrm>
              <a:off x="4424079" y="3012974"/>
              <a:ext cx="2119252" cy="1327253"/>
            </a:xfrm>
            <a:prstGeom prst="rect">
              <a:avLst/>
            </a:prstGeom>
            <a:grpFill/>
            <a:sp3d/>
          </p:spPr>
          <p:style>
            <a:lnRef idx="0">
              <a:scrgbClr r="0" g="0" b="0"/>
            </a:lnRef>
            <a:fillRef idx="0">
              <a:scrgbClr r="0" g="0" b="0"/>
            </a:fillRef>
            <a:effectRef idx="0">
              <a:scrgbClr r="0" g="0" b="0"/>
            </a:effectRef>
            <a:fontRef idx="minor">
              <a:schemeClr val="lt1"/>
            </a:fontRef>
          </p:style>
          <p:txBody>
            <a:bodyPr spcFirstLastPara="0" vert="horz" wrap="square" lIns="167640" tIns="167640" rIns="167640" bIns="167640" numCol="1" spcCol="1270" anchor="ctr" anchorCtr="0">
              <a:noAutofit/>
            </a:bodyPr>
            <a:lstStyle/>
            <a:p>
              <a:pPr lvl="0" algn="ctr" defTabSz="1955800">
                <a:lnSpc>
                  <a:spcPct val="90000"/>
                </a:lnSpc>
                <a:spcBef>
                  <a:spcPct val="0"/>
                </a:spcBef>
                <a:spcAft>
                  <a:spcPct val="35000"/>
                </a:spcAft>
              </a:pPr>
              <a:r>
                <a:rPr lang="ar-SA" sz="4400" b="1" dirty="0" smtClean="0">
                  <a:solidFill>
                    <a:srgbClr val="002164"/>
                  </a:solidFill>
                </a:rPr>
                <a:t>منهج النشاط</a:t>
              </a:r>
              <a:endParaRPr lang="ar-SA" sz="4400" b="1" kern="1200" dirty="0">
                <a:solidFill>
                  <a:srgbClr val="002164"/>
                </a:solidFill>
              </a:endParaRPr>
            </a:p>
          </p:txBody>
        </p:sp>
      </p:grpSp>
    </p:spTree>
  </p:cSld>
  <p:clrMapOvr>
    <a:masterClrMapping/>
  </p:clrMapOvr>
  <p:transition>
    <p:checker dir="ver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2">
            <a:lumMod val="50000"/>
          </a:schemeClr>
        </a:solidFill>
        <a:effectLst/>
      </p:bgPr>
    </p:bg>
    <p:spTree>
      <p:nvGrpSpPr>
        <p:cNvPr id="1" name=""/>
        <p:cNvGrpSpPr/>
        <p:nvPr/>
      </p:nvGrpSpPr>
      <p:grpSpPr>
        <a:xfrm>
          <a:off x="0" y="0"/>
          <a:ext cx="0" cy="0"/>
          <a:chOff x="0" y="0"/>
          <a:chExt cx="0" cy="0"/>
        </a:xfrm>
      </p:grpSpPr>
      <p:pic>
        <p:nvPicPr>
          <p:cNvPr id="3" name="صورة 2" descr="1286777048.jpg"/>
          <p:cNvPicPr>
            <a:picLocks noChangeAspect="1"/>
          </p:cNvPicPr>
          <p:nvPr/>
        </p:nvPicPr>
        <p:blipFill>
          <a:blip r:embed="rId2"/>
          <a:stretch>
            <a:fillRect/>
          </a:stretch>
        </p:blipFill>
        <p:spPr>
          <a:xfrm>
            <a:off x="2786050" y="3571876"/>
            <a:ext cx="3571868" cy="3286124"/>
          </a:xfrm>
          <a:prstGeom prst="ellipse">
            <a:avLst/>
          </a:prstGeom>
          <a:ln>
            <a:noFill/>
          </a:ln>
          <a:effectLst>
            <a:softEdge rad="112500"/>
          </a:effectLst>
        </p:spPr>
      </p:pic>
      <p:sp>
        <p:nvSpPr>
          <p:cNvPr id="20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051" name="Rectangle 3"/>
          <p:cNvSpPr>
            <a:spLocks noChangeArrowheads="1"/>
          </p:cNvSpPr>
          <p:nvPr/>
        </p:nvSpPr>
        <p:spPr bwMode="auto">
          <a:xfrm rot="10800000" flipV="1">
            <a:off x="0" y="182383"/>
            <a:ext cx="9144000" cy="30469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tab pos="809625" algn="l"/>
              </a:tabLst>
            </a:pPr>
            <a:r>
              <a:rPr kumimoji="0" lang="ar-SA" sz="3200" b="1" i="0" u="none" strike="noStrike" cap="none" normalizeH="0" baseline="0" dirty="0" smtClean="0">
                <a:ln>
                  <a:noFill/>
                </a:ln>
                <a:solidFill>
                  <a:schemeClr val="bg1"/>
                </a:solidFill>
                <a:effectLst/>
                <a:latin typeface="Traditional Arabic" pitchFamily="18" charset="-78"/>
                <a:ea typeface="Times New Roman" pitchFamily="18" charset="0"/>
                <a:cs typeface="Traditional Arabic" pitchFamily="18" charset="-78"/>
              </a:rPr>
              <a:t>لذا فقد اشتمل هذا المنهج على مجموعة من الأنشطة المرتبطة بحرف معينة يراها الطفل في حياته اليومية مثل الحياكة والطهي والنجارة والتي يعتقد أن الأطفال يميلون إلى تقليدها وهذا يعني إن الميول وحاجات الطالب هي الأساس في اختيار محتوى منهج النشاط وكذلك رغبة الطالب في البحث والاستقصاء والتجريب ؛ لأنه يقوم أساسا على مبدأ ايجابية المتعلم .</a:t>
            </a:r>
          </a:p>
          <a:p>
            <a:pPr marL="0" marR="0" lvl="0" indent="0" algn="justLow" defTabSz="914400" rtl="1" eaLnBrk="1" fontAlgn="base" latinLnBrk="0" hangingPunct="1">
              <a:lnSpc>
                <a:spcPct val="100000"/>
              </a:lnSpc>
              <a:spcBef>
                <a:spcPct val="0"/>
              </a:spcBef>
              <a:spcAft>
                <a:spcPct val="0"/>
              </a:spcAft>
              <a:buClrTx/>
              <a:buSzTx/>
              <a:buFontTx/>
              <a:buNone/>
              <a:tabLst>
                <a:tab pos="809625" algn="l"/>
              </a:tabLst>
            </a:pPr>
            <a:endParaRPr kumimoji="0" lang="ar-SA" sz="3200" b="0" i="0" u="none" strike="noStrike" cap="none" normalizeH="0" baseline="0" dirty="0" smtClean="0">
              <a:ln>
                <a:noFill/>
              </a:ln>
              <a:solidFill>
                <a:srgbClr val="C00000"/>
              </a:solidFill>
              <a:effectLst/>
              <a:latin typeface="Arial" pitchFamily="34" charset="0"/>
              <a:cs typeface="Arial" pitchFamily="34" charset="0"/>
            </a:endParaRPr>
          </a:p>
        </p:txBody>
      </p:sp>
      <p:pic>
        <p:nvPicPr>
          <p:cNvPr id="7" name="صورة 6" descr="4.jpg"/>
          <p:cNvPicPr>
            <a:picLocks noChangeAspect="1"/>
          </p:cNvPicPr>
          <p:nvPr/>
        </p:nvPicPr>
        <p:blipFill>
          <a:blip r:embed="rId3"/>
          <a:stretch>
            <a:fillRect/>
          </a:stretch>
        </p:blipFill>
        <p:spPr>
          <a:xfrm>
            <a:off x="0" y="3643314"/>
            <a:ext cx="2771778" cy="3214686"/>
          </a:xfrm>
          <a:prstGeom prst="rect">
            <a:avLst/>
          </a:prstGeom>
        </p:spPr>
      </p:pic>
      <p:pic>
        <p:nvPicPr>
          <p:cNvPr id="9" name="صورة 8" descr="3.jpg"/>
          <p:cNvPicPr>
            <a:picLocks noChangeAspect="1"/>
          </p:cNvPicPr>
          <p:nvPr/>
        </p:nvPicPr>
        <p:blipFill>
          <a:blip r:embed="rId4"/>
          <a:stretch>
            <a:fillRect/>
          </a:stretch>
        </p:blipFill>
        <p:spPr>
          <a:xfrm>
            <a:off x="6515100" y="3643314"/>
            <a:ext cx="2628900" cy="321468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outHorizontal)">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graphicFrame>
        <p:nvGraphicFramePr>
          <p:cNvPr id="5" name="رسم تخطيطي 4"/>
          <p:cNvGraphicFramePr/>
          <p:nvPr/>
        </p:nvGraphicFramePr>
        <p:xfrm>
          <a:off x="642910" y="1714488"/>
          <a:ext cx="7929618" cy="46355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7" name="مجموعة 3"/>
          <p:cNvGrpSpPr/>
          <p:nvPr/>
        </p:nvGrpSpPr>
        <p:grpSpPr>
          <a:xfrm>
            <a:off x="1214414" y="214291"/>
            <a:ext cx="6572296" cy="1000132"/>
            <a:chOff x="4352278" y="2941173"/>
            <a:chExt cx="2262854" cy="1470855"/>
          </a:xfrm>
          <a:solidFill>
            <a:srgbClr val="FFFF00"/>
          </a:solidFill>
          <a:scene3d>
            <a:camera prst="orthographicFront"/>
            <a:lightRig rig="flat" dir="t"/>
          </a:scene3d>
        </p:grpSpPr>
        <p:sp>
          <p:nvSpPr>
            <p:cNvPr id="8" name="مستطيل مستدير الزوايا 7"/>
            <p:cNvSpPr/>
            <p:nvPr/>
          </p:nvSpPr>
          <p:spPr>
            <a:xfrm>
              <a:off x="4352278" y="2941173"/>
              <a:ext cx="2262854" cy="1470855"/>
            </a:xfrm>
            <a:prstGeom prst="roundRect">
              <a:avLst/>
            </a:prstGeom>
            <a:grpFill/>
            <a:sp3d prstMaterial="plastic">
              <a:bevelT w="120900" h="88900"/>
              <a:bevelB w="88900" h="31750" prst="angle"/>
            </a:sp3d>
          </p:spPr>
          <p:style>
            <a:lnRef idx="0">
              <a:schemeClr val="lt1">
                <a:hueOff val="0"/>
                <a:satOff val="0"/>
                <a:lumOff val="0"/>
                <a:alphaOff val="0"/>
              </a:schemeClr>
            </a:lnRef>
            <a:fillRef idx="3">
              <a:schemeClr val="accent3">
                <a:hueOff val="0"/>
                <a:satOff val="0"/>
                <a:lumOff val="0"/>
                <a:alphaOff val="0"/>
              </a:schemeClr>
            </a:fillRef>
            <a:effectRef idx="2">
              <a:schemeClr val="accent3">
                <a:hueOff val="0"/>
                <a:satOff val="0"/>
                <a:lumOff val="0"/>
                <a:alphaOff val="0"/>
              </a:schemeClr>
            </a:effectRef>
            <a:fontRef idx="minor">
              <a:schemeClr val="lt1"/>
            </a:fontRef>
          </p:style>
        </p:sp>
        <p:sp>
          <p:nvSpPr>
            <p:cNvPr id="9" name="مستطيل 8"/>
            <p:cNvSpPr/>
            <p:nvPr/>
          </p:nvSpPr>
          <p:spPr>
            <a:xfrm>
              <a:off x="4424079" y="3012974"/>
              <a:ext cx="2119252" cy="1327253"/>
            </a:xfrm>
            <a:prstGeom prst="rect">
              <a:avLst/>
            </a:prstGeom>
          </p:spPr>
          <p:style>
            <a:lnRef idx="1">
              <a:schemeClr val="dk1"/>
            </a:lnRef>
            <a:fillRef idx="2">
              <a:schemeClr val="dk1"/>
            </a:fillRef>
            <a:effectRef idx="1">
              <a:schemeClr val="dk1"/>
            </a:effectRef>
            <a:fontRef idx="minor">
              <a:schemeClr val="dk1"/>
            </a:fontRef>
          </p:style>
          <p:txBody>
            <a:bodyPr spcFirstLastPara="0" vert="horz" wrap="square" lIns="167640" tIns="167640" rIns="167640" bIns="167640" numCol="1" spcCol="1270" anchor="ctr" anchorCtr="0">
              <a:noAutofit/>
            </a:bodyPr>
            <a:lstStyle/>
            <a:p>
              <a:pPr lvl="0" algn="ctr" defTabSz="1955800">
                <a:lnSpc>
                  <a:spcPct val="90000"/>
                </a:lnSpc>
                <a:spcBef>
                  <a:spcPct val="0"/>
                </a:spcBef>
                <a:spcAft>
                  <a:spcPct val="35000"/>
                </a:spcAft>
              </a:pPr>
              <a:r>
                <a:rPr lang="ar-SA" sz="3600" b="1" dirty="0" smtClean="0">
                  <a:solidFill>
                    <a:srgbClr val="002164"/>
                  </a:solidFill>
                </a:rPr>
                <a:t>الأسس التي يقوم عليها منهج النشاط :</a:t>
              </a:r>
              <a:endParaRPr lang="ar-SA" sz="3600" b="1" kern="1200" dirty="0">
                <a:solidFill>
                  <a:srgbClr val="002164"/>
                </a:solidFill>
              </a:endParaRPr>
            </a:p>
          </p:txBody>
        </p:sp>
      </p:grpSp>
    </p:spTree>
  </p:cSld>
  <p:clrMapOvr>
    <a:masterClrMapping/>
  </p:clrMapOvr>
  <p:transition>
    <p:comb/>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14282" y="928670"/>
            <a:ext cx="8715436" cy="5786478"/>
          </a:xfrm>
          <a:solidFill>
            <a:schemeClr val="accent2">
              <a:lumMod val="60000"/>
              <a:lumOff val="40000"/>
            </a:schemeClr>
          </a:solidFill>
        </p:spPr>
        <p:txBody>
          <a:bodyPr>
            <a:noAutofit/>
            <a:scene3d>
              <a:camera prst="orthographicFront"/>
              <a:lightRig rig="glow" dir="tl">
                <a:rot lat="0" lon="0" rev="5400000"/>
              </a:lightRig>
            </a:scene3d>
            <a:sp3d contourW="12700">
              <a:bevelT w="25400" h="25400"/>
              <a:contourClr>
                <a:schemeClr val="accent6">
                  <a:shade val="73000"/>
                </a:schemeClr>
              </a:contourClr>
            </a:sp3d>
          </a:bodyPr>
          <a:lstStyle/>
          <a:p>
            <a:pPr algn="ctr">
              <a:buNone/>
            </a:pPr>
            <a:r>
              <a:rPr lang="ar-SA" sz="3600" b="1" dirty="0" smtClean="0">
                <a:ln w="11430"/>
                <a:solidFill>
                  <a:srgbClr val="002164"/>
                </a:solidFill>
                <a:effectLst>
                  <a:outerShdw blurRad="80000" dist="40000" dir="5040000" algn="tl">
                    <a:srgbClr val="000000">
                      <a:alpha val="30000"/>
                    </a:srgbClr>
                  </a:outerShdw>
                </a:effectLst>
              </a:rPr>
              <a:t>الاتجاه الأول: طريقة المشروع :</a:t>
            </a:r>
          </a:p>
          <a:p>
            <a:pPr algn="ctr">
              <a:buNone/>
            </a:pPr>
            <a:endParaRPr lang="ar-SA" sz="2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cs typeface="PT Bold Heading" pitchFamily="2" charset="-78"/>
            </a:endParaRPr>
          </a:p>
          <a:p>
            <a:pPr algn="ctr">
              <a:buNone/>
            </a:pPr>
            <a:endParaRPr lang="ar-SA" sz="2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cs typeface="PT Bold Heading" pitchFamily="2" charset="-78"/>
            </a:endParaRPr>
          </a:p>
          <a:p>
            <a:pPr algn="ctr">
              <a:buNone/>
            </a:pPr>
            <a:endParaRPr lang="ar-SA" sz="2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cs typeface="PT Bold Heading" pitchFamily="2" charset="-78"/>
            </a:endParaRPr>
          </a:p>
          <a:p>
            <a:pPr algn="ctr">
              <a:buNone/>
            </a:pPr>
            <a:endParaRPr lang="ar-SA" sz="2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cs typeface="PT Bold Heading" pitchFamily="2" charset="-78"/>
            </a:endParaRPr>
          </a:p>
          <a:p>
            <a:pPr algn="ctr">
              <a:buNone/>
            </a:pPr>
            <a:endParaRPr lang="ar-SA" sz="2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4" name="مستطيل 3"/>
          <p:cNvSpPr/>
          <p:nvPr/>
        </p:nvSpPr>
        <p:spPr>
          <a:xfrm>
            <a:off x="0" y="142852"/>
            <a:ext cx="9144000" cy="646331"/>
          </a:xfrm>
          <a:prstGeom prst="rect">
            <a:avLst/>
          </a:prstGeom>
          <a:solidFill>
            <a:schemeClr val="accent2">
              <a:lumMod val="60000"/>
              <a:lumOff val="40000"/>
            </a:schemeClr>
          </a:solidFill>
        </p:spPr>
        <p:txBody>
          <a:bodyPr wrap="square" lIns="91440" tIns="45720" rIns="91440" bIns="45720">
            <a:spAutoFit/>
          </a:bodyPr>
          <a:lstStyle/>
          <a:p>
            <a:pPr algn="ctr"/>
            <a:r>
              <a:rPr lang="ar-SA" sz="3600" b="1" dirty="0" smtClean="0">
                <a:ln w="18000">
                  <a:solidFill>
                    <a:schemeClr val="accent2">
                      <a:satMod val="140000"/>
                    </a:schemeClr>
                  </a:solidFill>
                  <a:prstDash val="solid"/>
                  <a:miter lim="800000"/>
                </a:ln>
                <a:solidFill>
                  <a:srgbClr val="FFFF00"/>
                </a:solidFill>
                <a:effectLst>
                  <a:outerShdw blurRad="25500" dist="23000" dir="7020000" algn="tl">
                    <a:srgbClr val="000000">
                      <a:alpha val="50000"/>
                    </a:srgbClr>
                  </a:outerShdw>
                </a:effectLst>
                <a:cs typeface="PT Bold Heading" pitchFamily="2" charset="-78"/>
              </a:rPr>
              <a:t>الطرق التي ينفذ </a:t>
            </a:r>
            <a:r>
              <a:rPr lang="ar-SA" sz="3600" b="1" dirty="0" err="1" smtClean="0">
                <a:ln w="18000">
                  <a:solidFill>
                    <a:schemeClr val="accent2">
                      <a:satMod val="140000"/>
                    </a:schemeClr>
                  </a:solidFill>
                  <a:prstDash val="solid"/>
                  <a:miter lim="800000"/>
                </a:ln>
                <a:solidFill>
                  <a:srgbClr val="FFFF00"/>
                </a:solidFill>
                <a:effectLst>
                  <a:outerShdw blurRad="25500" dist="23000" dir="7020000" algn="tl">
                    <a:srgbClr val="000000">
                      <a:alpha val="50000"/>
                    </a:srgbClr>
                  </a:outerShdw>
                </a:effectLst>
                <a:cs typeface="PT Bold Heading" pitchFamily="2" charset="-78"/>
              </a:rPr>
              <a:t>بها</a:t>
            </a:r>
            <a:r>
              <a:rPr lang="ar-SA" sz="3600" b="1" dirty="0" smtClean="0">
                <a:ln w="18000">
                  <a:solidFill>
                    <a:schemeClr val="accent2">
                      <a:satMod val="140000"/>
                    </a:schemeClr>
                  </a:solidFill>
                  <a:prstDash val="solid"/>
                  <a:miter lim="800000"/>
                </a:ln>
                <a:solidFill>
                  <a:srgbClr val="FFFF00"/>
                </a:solidFill>
                <a:effectLst>
                  <a:outerShdw blurRad="25500" dist="23000" dir="7020000" algn="tl">
                    <a:srgbClr val="000000">
                      <a:alpha val="50000"/>
                    </a:srgbClr>
                  </a:outerShdw>
                </a:effectLst>
                <a:cs typeface="PT Bold Heading" pitchFamily="2" charset="-78"/>
              </a:rPr>
              <a:t> منهج النشاط</a:t>
            </a:r>
          </a:p>
        </p:txBody>
      </p:sp>
      <p:graphicFrame>
        <p:nvGraphicFramePr>
          <p:cNvPr id="5" name="رسم تخطيطي 4"/>
          <p:cNvGraphicFramePr/>
          <p:nvPr/>
        </p:nvGraphicFramePr>
        <p:xfrm>
          <a:off x="785786" y="1714488"/>
          <a:ext cx="7358114" cy="46355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pull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2000"/>
                                        <p:tgtEl>
                                          <p:spTgt spid="3">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14282" y="928670"/>
            <a:ext cx="8715436" cy="5786478"/>
          </a:xfrm>
          <a:solidFill>
            <a:schemeClr val="accent2">
              <a:lumMod val="50000"/>
            </a:schemeClr>
          </a:solidFill>
        </p:spPr>
        <p:txBody>
          <a:bodyPr>
            <a:noAutofit/>
            <a:scene3d>
              <a:camera prst="orthographicFront"/>
              <a:lightRig rig="glow" dir="tl">
                <a:rot lat="0" lon="0" rev="5400000"/>
              </a:lightRig>
            </a:scene3d>
            <a:sp3d contourW="12700">
              <a:bevelT w="25400" h="25400"/>
              <a:contourClr>
                <a:schemeClr val="accent6">
                  <a:shade val="73000"/>
                </a:schemeClr>
              </a:contourClr>
            </a:sp3d>
          </a:bodyPr>
          <a:lstStyle/>
          <a:p>
            <a:pPr algn="ctr">
              <a:buNone/>
            </a:pPr>
            <a:r>
              <a:rPr lang="ar-SA" sz="3600" b="1" dirty="0" smtClean="0">
                <a:ln w="11430"/>
                <a:solidFill>
                  <a:srgbClr val="FFFF00"/>
                </a:solidFill>
                <a:effectLst>
                  <a:outerShdw blurRad="80000" dist="40000" dir="5040000" algn="tl">
                    <a:srgbClr val="000000">
                      <a:alpha val="30000"/>
                    </a:srgbClr>
                  </a:outerShdw>
                </a:effectLst>
              </a:rPr>
              <a:t>الاتجاه الثاني : الطرق القائمة على مشكلات اجتماعية :</a:t>
            </a:r>
            <a:endParaRPr lang="ar-SA" sz="2400" b="1" dirty="0" smtClean="0">
              <a:ln w="11430"/>
              <a:solidFill>
                <a:srgbClr val="FFFF00"/>
              </a:solidFill>
              <a:effectLst>
                <a:outerShdw blurRad="80000" dist="40000" dir="5040000" algn="tl">
                  <a:srgbClr val="000000">
                    <a:alpha val="30000"/>
                  </a:srgbClr>
                </a:outerShdw>
              </a:effectLst>
              <a:cs typeface="PT Bold Heading" pitchFamily="2" charset="-78"/>
            </a:endParaRPr>
          </a:p>
          <a:p>
            <a:pPr algn="ctr">
              <a:buNone/>
            </a:pPr>
            <a:endParaRPr lang="ar-SA" sz="2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cs typeface="PT Bold Heading" pitchFamily="2" charset="-78"/>
            </a:endParaRPr>
          </a:p>
          <a:p>
            <a:pPr algn="ctr">
              <a:buNone/>
            </a:pPr>
            <a:endParaRPr lang="ar-SA" sz="2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cs typeface="PT Bold Heading" pitchFamily="2" charset="-78"/>
            </a:endParaRPr>
          </a:p>
          <a:p>
            <a:pPr algn="ctr">
              <a:buNone/>
            </a:pPr>
            <a:endParaRPr lang="ar-SA" sz="2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cs typeface="PT Bold Heading" pitchFamily="2" charset="-78"/>
            </a:endParaRPr>
          </a:p>
          <a:p>
            <a:pPr algn="ctr">
              <a:buNone/>
            </a:pPr>
            <a:endParaRPr lang="ar-SA" sz="2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4" name="مستطيل 3"/>
          <p:cNvSpPr/>
          <p:nvPr/>
        </p:nvSpPr>
        <p:spPr>
          <a:xfrm>
            <a:off x="0" y="142852"/>
            <a:ext cx="9144000" cy="646331"/>
          </a:xfrm>
          <a:prstGeom prst="rect">
            <a:avLst/>
          </a:prstGeom>
          <a:solidFill>
            <a:schemeClr val="accent2">
              <a:lumMod val="60000"/>
              <a:lumOff val="40000"/>
            </a:schemeClr>
          </a:solidFill>
        </p:spPr>
        <p:txBody>
          <a:bodyPr wrap="square" lIns="91440" tIns="45720" rIns="91440" bIns="45720">
            <a:spAutoFit/>
          </a:bodyPr>
          <a:lstStyle/>
          <a:p>
            <a:pPr algn="ctr"/>
            <a:r>
              <a:rPr lang="ar-SA" sz="3600" b="1" dirty="0" smtClean="0">
                <a:ln w="18000">
                  <a:solidFill>
                    <a:schemeClr val="accent2">
                      <a:satMod val="140000"/>
                    </a:schemeClr>
                  </a:solidFill>
                  <a:prstDash val="solid"/>
                  <a:miter lim="800000"/>
                </a:ln>
                <a:solidFill>
                  <a:srgbClr val="FFFF00"/>
                </a:solidFill>
                <a:effectLst>
                  <a:outerShdw blurRad="25500" dist="23000" dir="7020000" algn="tl">
                    <a:srgbClr val="000000">
                      <a:alpha val="50000"/>
                    </a:srgbClr>
                  </a:outerShdw>
                </a:effectLst>
                <a:cs typeface="PT Bold Heading" pitchFamily="2" charset="-78"/>
              </a:rPr>
              <a:t>الطرق التي ينفذ </a:t>
            </a:r>
            <a:r>
              <a:rPr lang="ar-SA" sz="3600" b="1" dirty="0" err="1" smtClean="0">
                <a:ln w="18000">
                  <a:solidFill>
                    <a:schemeClr val="accent2">
                      <a:satMod val="140000"/>
                    </a:schemeClr>
                  </a:solidFill>
                  <a:prstDash val="solid"/>
                  <a:miter lim="800000"/>
                </a:ln>
                <a:solidFill>
                  <a:srgbClr val="FFFF00"/>
                </a:solidFill>
                <a:effectLst>
                  <a:outerShdw blurRad="25500" dist="23000" dir="7020000" algn="tl">
                    <a:srgbClr val="000000">
                      <a:alpha val="50000"/>
                    </a:srgbClr>
                  </a:outerShdw>
                </a:effectLst>
                <a:cs typeface="PT Bold Heading" pitchFamily="2" charset="-78"/>
              </a:rPr>
              <a:t>بها</a:t>
            </a:r>
            <a:r>
              <a:rPr lang="ar-SA" sz="3600" b="1" dirty="0" smtClean="0">
                <a:ln w="18000">
                  <a:solidFill>
                    <a:schemeClr val="accent2">
                      <a:satMod val="140000"/>
                    </a:schemeClr>
                  </a:solidFill>
                  <a:prstDash val="solid"/>
                  <a:miter lim="800000"/>
                </a:ln>
                <a:solidFill>
                  <a:srgbClr val="FFFF00"/>
                </a:solidFill>
                <a:effectLst>
                  <a:outerShdw blurRad="25500" dist="23000" dir="7020000" algn="tl">
                    <a:srgbClr val="000000">
                      <a:alpha val="50000"/>
                    </a:srgbClr>
                  </a:outerShdw>
                </a:effectLst>
                <a:cs typeface="PT Bold Heading" pitchFamily="2" charset="-78"/>
              </a:rPr>
              <a:t> منهج النشاط</a:t>
            </a:r>
          </a:p>
        </p:txBody>
      </p:sp>
      <p:graphicFrame>
        <p:nvGraphicFramePr>
          <p:cNvPr id="5" name="رسم تخطيطي 4"/>
          <p:cNvGraphicFramePr/>
          <p:nvPr/>
        </p:nvGraphicFramePr>
        <p:xfrm>
          <a:off x="785786" y="1714488"/>
          <a:ext cx="7358114" cy="46355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pull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2000"/>
                                        <p:tgtEl>
                                          <p:spTgt spid="3">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grpSp>
        <p:nvGrpSpPr>
          <p:cNvPr id="2" name="مجموعة 3"/>
          <p:cNvGrpSpPr/>
          <p:nvPr/>
        </p:nvGrpSpPr>
        <p:grpSpPr>
          <a:xfrm>
            <a:off x="2571736" y="214289"/>
            <a:ext cx="4214842" cy="857257"/>
            <a:chOff x="4352278" y="2941173"/>
            <a:chExt cx="2262854" cy="1470855"/>
          </a:xfrm>
          <a:solidFill>
            <a:srgbClr val="FFFF00"/>
          </a:solidFill>
          <a:scene3d>
            <a:camera prst="orthographicFront"/>
            <a:lightRig rig="flat" dir="t"/>
          </a:scene3d>
        </p:grpSpPr>
        <p:sp>
          <p:nvSpPr>
            <p:cNvPr id="8" name="مستطيل مستدير الزوايا 7"/>
            <p:cNvSpPr/>
            <p:nvPr/>
          </p:nvSpPr>
          <p:spPr>
            <a:xfrm>
              <a:off x="4352278" y="2941173"/>
              <a:ext cx="2262854" cy="1470855"/>
            </a:xfrm>
            <a:prstGeom prst="roundRect">
              <a:avLst/>
            </a:prstGeom>
            <a:grpFill/>
            <a:sp3d prstMaterial="plastic">
              <a:bevelT w="120900" h="88900"/>
              <a:bevelB w="88900" h="31750" prst="angle"/>
            </a:sp3d>
          </p:spPr>
          <p:style>
            <a:lnRef idx="0">
              <a:schemeClr val="lt1">
                <a:hueOff val="0"/>
                <a:satOff val="0"/>
                <a:lumOff val="0"/>
                <a:alphaOff val="0"/>
              </a:schemeClr>
            </a:lnRef>
            <a:fillRef idx="3">
              <a:schemeClr val="accent3">
                <a:hueOff val="0"/>
                <a:satOff val="0"/>
                <a:lumOff val="0"/>
                <a:alphaOff val="0"/>
              </a:schemeClr>
            </a:fillRef>
            <a:effectRef idx="2">
              <a:schemeClr val="accent3">
                <a:hueOff val="0"/>
                <a:satOff val="0"/>
                <a:lumOff val="0"/>
                <a:alphaOff val="0"/>
              </a:schemeClr>
            </a:effectRef>
            <a:fontRef idx="minor">
              <a:schemeClr val="lt1"/>
            </a:fontRef>
          </p:style>
        </p:sp>
        <p:sp>
          <p:nvSpPr>
            <p:cNvPr id="9" name="مستطيل 8"/>
            <p:cNvSpPr/>
            <p:nvPr/>
          </p:nvSpPr>
          <p:spPr>
            <a:xfrm>
              <a:off x="4424079" y="3012974"/>
              <a:ext cx="2119252" cy="1327253"/>
            </a:xfrm>
            <a:prstGeom prst="rect">
              <a:avLst/>
            </a:prstGeom>
            <a:grpFill/>
            <a:sp3d/>
          </p:spPr>
          <p:style>
            <a:lnRef idx="0">
              <a:scrgbClr r="0" g="0" b="0"/>
            </a:lnRef>
            <a:fillRef idx="0">
              <a:scrgbClr r="0" g="0" b="0"/>
            </a:fillRef>
            <a:effectRef idx="0">
              <a:scrgbClr r="0" g="0" b="0"/>
            </a:effectRef>
            <a:fontRef idx="minor">
              <a:schemeClr val="lt1"/>
            </a:fontRef>
          </p:style>
          <p:txBody>
            <a:bodyPr spcFirstLastPara="0" vert="horz" wrap="square" lIns="167640" tIns="167640" rIns="167640" bIns="167640" numCol="1" spcCol="1270" anchor="ctr" anchorCtr="0">
              <a:noAutofit/>
            </a:bodyPr>
            <a:lstStyle/>
            <a:p>
              <a:pPr lvl="0" algn="ctr" defTabSz="1955800">
                <a:lnSpc>
                  <a:spcPct val="90000"/>
                </a:lnSpc>
                <a:spcBef>
                  <a:spcPct val="0"/>
                </a:spcBef>
                <a:spcAft>
                  <a:spcPct val="35000"/>
                </a:spcAft>
              </a:pPr>
              <a:r>
                <a:rPr lang="ar-SA" sz="4400" b="1" dirty="0" smtClean="0">
                  <a:solidFill>
                    <a:srgbClr val="002164"/>
                  </a:solidFill>
                </a:rPr>
                <a:t>مزايا منهج النشاط </a:t>
              </a:r>
              <a:endParaRPr lang="ar-SA" sz="4400" b="1" kern="1200" dirty="0">
                <a:solidFill>
                  <a:srgbClr val="002164"/>
                </a:solidFill>
              </a:endParaRPr>
            </a:p>
          </p:txBody>
        </p:sp>
      </p:grpSp>
      <p:sp>
        <p:nvSpPr>
          <p:cNvPr id="7" name="مستطيل 6"/>
          <p:cNvSpPr/>
          <p:nvPr/>
        </p:nvSpPr>
        <p:spPr>
          <a:xfrm>
            <a:off x="285720" y="1285860"/>
            <a:ext cx="8858280" cy="5262979"/>
          </a:xfrm>
          <a:prstGeom prst="rect">
            <a:avLst/>
          </a:prstGeom>
          <a:noFill/>
        </p:spPr>
        <p:txBody>
          <a:bodyPr wrap="square" lIns="91440" tIns="45720" rIns="91440" bIns="45720">
            <a:spAutoFit/>
          </a:bodyPr>
          <a:lstStyle/>
          <a:p>
            <a:pPr>
              <a:buFontTx/>
              <a:buChar char="-"/>
            </a:pPr>
            <a:r>
              <a:rPr lang="ar-SA" sz="2800" b="1" dirty="0" smtClean="0">
                <a:ln w="10541" cmpd="sng">
                  <a:solidFill>
                    <a:schemeClr val="accent1">
                      <a:shade val="88000"/>
                      <a:satMod val="110000"/>
                    </a:schemeClr>
                  </a:solidFill>
                  <a:prstDash val="solid"/>
                </a:ln>
                <a:solidFill>
                  <a:srgbClr val="FFFF00"/>
                </a:solidFill>
                <a:latin typeface="Simplified Arabic" pitchFamily="18" charset="-78"/>
                <a:cs typeface="Simplified Arabic" pitchFamily="18" charset="-78"/>
              </a:rPr>
              <a:t>يساعد الطلبة على فهم المجالات المعرفية بصورتها الحقيقة كنسيج متكامل ومتشابك من المعلومات وعمليات البحث والتفكير العلمي المنطقي المبدع</a:t>
            </a:r>
          </a:p>
          <a:p>
            <a:endParaRPr lang="ar-SA" sz="2800" b="1" dirty="0" smtClean="0">
              <a:ln w="10541" cmpd="sng">
                <a:solidFill>
                  <a:schemeClr val="accent1">
                    <a:shade val="88000"/>
                    <a:satMod val="110000"/>
                  </a:schemeClr>
                </a:solidFill>
                <a:prstDash val="solid"/>
              </a:ln>
              <a:solidFill>
                <a:srgbClr val="FFFF00"/>
              </a:solidFill>
              <a:latin typeface="Simplified Arabic" pitchFamily="18" charset="-78"/>
              <a:cs typeface="Simplified Arabic" pitchFamily="18" charset="-78"/>
            </a:endParaRPr>
          </a:p>
          <a:p>
            <a:r>
              <a:rPr lang="ar-SA" sz="2800" b="1" dirty="0" smtClean="0">
                <a:ln w="10541" cmpd="sng">
                  <a:solidFill>
                    <a:schemeClr val="accent1">
                      <a:shade val="88000"/>
                      <a:satMod val="110000"/>
                    </a:schemeClr>
                  </a:solidFill>
                  <a:prstDash val="solid"/>
                </a:ln>
                <a:solidFill>
                  <a:srgbClr val="FFFF00"/>
                </a:solidFill>
                <a:latin typeface="Simplified Arabic" pitchFamily="18" charset="-78"/>
                <a:cs typeface="Simplified Arabic" pitchFamily="18" charset="-78"/>
              </a:rPr>
              <a:t>-يسهم في تحقيق النمو الشامل المتكامل للطالب إذ أن تأسيس مشروعات التعلم على أساس ميول الطلبة يعمل على تحقيق </a:t>
            </a:r>
            <a:r>
              <a:rPr lang="ar-SA" sz="2800" b="1" dirty="0" err="1" smtClean="0">
                <a:ln w="10541" cmpd="sng">
                  <a:solidFill>
                    <a:schemeClr val="accent1">
                      <a:shade val="88000"/>
                      <a:satMod val="110000"/>
                    </a:schemeClr>
                  </a:solidFill>
                  <a:prstDash val="solid"/>
                </a:ln>
                <a:solidFill>
                  <a:srgbClr val="FFFF00"/>
                </a:solidFill>
                <a:latin typeface="Simplified Arabic" pitchFamily="18" charset="-78"/>
                <a:cs typeface="Simplified Arabic" pitchFamily="18" charset="-78"/>
              </a:rPr>
              <a:t>ذواتهم</a:t>
            </a:r>
            <a:r>
              <a:rPr lang="ar-SA" sz="2800" b="1" dirty="0" smtClean="0">
                <a:ln w="10541" cmpd="sng">
                  <a:solidFill>
                    <a:schemeClr val="accent1">
                      <a:shade val="88000"/>
                      <a:satMod val="110000"/>
                    </a:schemeClr>
                  </a:solidFill>
                  <a:prstDash val="solid"/>
                </a:ln>
                <a:solidFill>
                  <a:srgbClr val="FFFF00"/>
                </a:solidFill>
                <a:latin typeface="Simplified Arabic" pitchFamily="18" charset="-78"/>
                <a:cs typeface="Simplified Arabic" pitchFamily="18" charset="-78"/>
              </a:rPr>
              <a:t> وتنمية جوانب شخصياتهم </a:t>
            </a:r>
          </a:p>
          <a:p>
            <a:endParaRPr lang="ar-SA" sz="2800" b="1" dirty="0" smtClean="0">
              <a:ln w="10541" cmpd="sng">
                <a:solidFill>
                  <a:schemeClr val="accent1">
                    <a:shade val="88000"/>
                    <a:satMod val="110000"/>
                  </a:schemeClr>
                </a:solidFill>
                <a:prstDash val="solid"/>
              </a:ln>
              <a:solidFill>
                <a:srgbClr val="FFFF00"/>
              </a:solidFill>
              <a:latin typeface="Simplified Arabic" pitchFamily="18" charset="-78"/>
              <a:cs typeface="Simplified Arabic" pitchFamily="18" charset="-78"/>
            </a:endParaRPr>
          </a:p>
          <a:p>
            <a:r>
              <a:rPr lang="ar-SA" sz="2800" b="1" dirty="0" smtClean="0">
                <a:ln w="10541" cmpd="sng">
                  <a:solidFill>
                    <a:schemeClr val="accent1">
                      <a:shade val="88000"/>
                      <a:satMod val="110000"/>
                    </a:schemeClr>
                  </a:solidFill>
                  <a:prstDash val="solid"/>
                </a:ln>
                <a:solidFill>
                  <a:srgbClr val="FFFF00"/>
                </a:solidFill>
                <a:latin typeface="Simplified Arabic" pitchFamily="18" charset="-78"/>
                <a:cs typeface="Simplified Arabic" pitchFamily="18" charset="-78"/>
              </a:rPr>
              <a:t>- يعمل هذا المنهج على مراعاة الفروق الفردية واكتشاف ميولهم المهنية</a:t>
            </a:r>
          </a:p>
          <a:p>
            <a:endParaRPr lang="ar-SA" sz="2800" b="1" dirty="0" smtClean="0">
              <a:ln w="10541" cmpd="sng">
                <a:solidFill>
                  <a:schemeClr val="accent1">
                    <a:shade val="88000"/>
                    <a:satMod val="110000"/>
                  </a:schemeClr>
                </a:solidFill>
                <a:prstDash val="solid"/>
              </a:ln>
              <a:solidFill>
                <a:srgbClr val="FFFF00"/>
              </a:solidFill>
              <a:latin typeface="Simplified Arabic" pitchFamily="18" charset="-78"/>
              <a:cs typeface="Simplified Arabic" pitchFamily="18" charset="-78"/>
            </a:endParaRPr>
          </a:p>
          <a:p>
            <a:pPr>
              <a:buFontTx/>
              <a:buChar char="-"/>
            </a:pPr>
            <a:r>
              <a:rPr lang="ar-SA" sz="2800" b="1" dirty="0" smtClean="0">
                <a:ln w="10541" cmpd="sng">
                  <a:solidFill>
                    <a:schemeClr val="accent1">
                      <a:shade val="88000"/>
                      <a:satMod val="110000"/>
                    </a:schemeClr>
                  </a:solidFill>
                  <a:prstDash val="solid"/>
                </a:ln>
                <a:solidFill>
                  <a:srgbClr val="FFFF00"/>
                </a:solidFill>
                <a:latin typeface="Simplified Arabic" pitchFamily="18" charset="-78"/>
                <a:cs typeface="Simplified Arabic" pitchFamily="18" charset="-78"/>
              </a:rPr>
              <a:t>ينمي المهارات الاجتماعية ويدرب الطلبة على تبادل الأدوار أثناء العمل ما بين عضو في جماعة إلى رئيس أو </a:t>
            </a:r>
            <a:r>
              <a:rPr lang="ar-SA" sz="2800" b="1" dirty="0" err="1" smtClean="0">
                <a:ln w="10541" cmpd="sng">
                  <a:solidFill>
                    <a:schemeClr val="accent1">
                      <a:shade val="88000"/>
                      <a:satMod val="110000"/>
                    </a:schemeClr>
                  </a:solidFill>
                  <a:prstDash val="solid"/>
                </a:ln>
                <a:solidFill>
                  <a:srgbClr val="FFFF00"/>
                </a:solidFill>
                <a:latin typeface="Simplified Arabic" pitchFamily="18" charset="-78"/>
                <a:cs typeface="Simplified Arabic" pitchFamily="18" charset="-78"/>
              </a:rPr>
              <a:t>مسؤول</a:t>
            </a:r>
            <a:r>
              <a:rPr lang="ar-SA" sz="2800" b="1" dirty="0" smtClean="0">
                <a:ln w="10541" cmpd="sng">
                  <a:solidFill>
                    <a:schemeClr val="accent1">
                      <a:shade val="88000"/>
                      <a:satMod val="110000"/>
                    </a:schemeClr>
                  </a:solidFill>
                  <a:prstDash val="solid"/>
                </a:ln>
                <a:solidFill>
                  <a:srgbClr val="FFFF00"/>
                </a:solidFill>
                <a:latin typeface="Simplified Arabic" pitchFamily="18" charset="-78"/>
                <a:cs typeface="Simplified Arabic" pitchFamily="18" charset="-78"/>
              </a:rPr>
              <a:t> عن الجماعة</a:t>
            </a:r>
          </a:p>
          <a:p>
            <a:pPr>
              <a:buFontTx/>
              <a:buChar char="-"/>
            </a:pPr>
            <a:r>
              <a:rPr lang="ar-SA" sz="2800" b="1" dirty="0" smtClean="0">
                <a:ln w="10541" cmpd="sng">
                  <a:solidFill>
                    <a:schemeClr val="accent1">
                      <a:shade val="88000"/>
                      <a:satMod val="110000"/>
                    </a:schemeClr>
                  </a:solidFill>
                  <a:prstDash val="solid"/>
                </a:ln>
                <a:solidFill>
                  <a:srgbClr val="FFFF00"/>
                </a:solidFill>
                <a:latin typeface="Simplified Arabic" pitchFamily="18" charset="-78"/>
                <a:cs typeface="Simplified Arabic" pitchFamily="18" charset="-78"/>
              </a:rPr>
              <a:t>يستغل هذا المنهج الطاقة والنشاط الفائضين لدى الطلبة .</a:t>
            </a:r>
          </a:p>
        </p:txBody>
      </p:sp>
    </p:spTree>
  </p:cSld>
  <p:clrMapOvr>
    <a:masterClrMapping/>
  </p:clrMapOvr>
  <p:transition>
    <p:checker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6">
            <a:lumMod val="50000"/>
          </a:schemeClr>
        </a:solidFill>
        <a:effectLst/>
      </p:bgPr>
    </p:bg>
    <p:spTree>
      <p:nvGrpSpPr>
        <p:cNvPr id="1" name=""/>
        <p:cNvGrpSpPr/>
        <p:nvPr/>
      </p:nvGrpSpPr>
      <p:grpSpPr>
        <a:xfrm>
          <a:off x="0" y="0"/>
          <a:ext cx="0" cy="0"/>
          <a:chOff x="0" y="0"/>
          <a:chExt cx="0" cy="0"/>
        </a:xfrm>
      </p:grpSpPr>
      <p:pic>
        <p:nvPicPr>
          <p:cNvPr id="3" name="صورة 2" descr="مل.jpg"/>
          <p:cNvPicPr>
            <a:picLocks noChangeAspect="1"/>
          </p:cNvPicPr>
          <p:nvPr/>
        </p:nvPicPr>
        <p:blipFill>
          <a:blip r:embed="rId2"/>
          <a:stretch>
            <a:fillRect/>
          </a:stretch>
        </p:blipFill>
        <p:spPr>
          <a:xfrm>
            <a:off x="1357290" y="642918"/>
            <a:ext cx="6429419" cy="5357850"/>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4"/>
          <p:cNvSpPr/>
          <p:nvPr/>
        </p:nvSpPr>
        <p:spPr>
          <a:xfrm>
            <a:off x="0" y="0"/>
            <a:ext cx="9144000" cy="7971413"/>
          </a:xfrm>
          <a:prstGeom prst="rect">
            <a:avLst/>
          </a:prstGeom>
          <a:solidFill>
            <a:schemeClr val="accent1">
              <a:lumMod val="50000"/>
            </a:schemeClr>
          </a:solidFill>
        </p:spPr>
        <p:txBody>
          <a:bodyPr wrap="square">
            <a:spAutoFit/>
          </a:bodyPr>
          <a:lstStyle/>
          <a:p>
            <a:endParaRPr lang="ar-SA" sz="3200" dirty="0" smtClean="0">
              <a:solidFill>
                <a:schemeClr val="bg1"/>
              </a:solidFill>
              <a:latin typeface="Simplified Arabic" pitchFamily="18" charset="-78"/>
              <a:ea typeface="Times New Roman" pitchFamily="18" charset="0"/>
              <a:cs typeface="PT Bold Heading" pitchFamily="2" charset="-78"/>
            </a:endParaRPr>
          </a:p>
          <a:p>
            <a:endParaRPr lang="ar-SA" sz="3200" dirty="0" smtClean="0">
              <a:solidFill>
                <a:schemeClr val="bg1"/>
              </a:solidFill>
              <a:latin typeface="Simplified Arabic" pitchFamily="18" charset="-78"/>
              <a:ea typeface="Times New Roman" pitchFamily="18" charset="0"/>
              <a:cs typeface="PT Bold Heading" pitchFamily="2" charset="-78"/>
            </a:endParaRPr>
          </a:p>
          <a:p>
            <a:pPr algn="just">
              <a:buFontTx/>
              <a:buChar char="-"/>
            </a:pPr>
            <a:r>
              <a:rPr lang="ar-SA" sz="3200" dirty="0" smtClean="0">
                <a:solidFill>
                  <a:schemeClr val="bg1"/>
                </a:solidFill>
              </a:rPr>
              <a:t>يترك ثغرات خطيرة في الخبرات التعليمية للمتعلم </a:t>
            </a:r>
          </a:p>
          <a:p>
            <a:pPr algn="just">
              <a:buFontTx/>
              <a:buChar char="-"/>
            </a:pPr>
            <a:r>
              <a:rPr lang="ar-SA" sz="3200" dirty="0" smtClean="0">
                <a:solidFill>
                  <a:schemeClr val="bg1"/>
                </a:solidFill>
              </a:rPr>
              <a:t> </a:t>
            </a:r>
            <a:r>
              <a:rPr lang="ar-SA" sz="3200" dirty="0" err="1" smtClean="0">
                <a:solidFill>
                  <a:schemeClr val="bg1"/>
                </a:solidFill>
              </a:rPr>
              <a:t>يهمل</a:t>
            </a:r>
            <a:r>
              <a:rPr lang="ar-SA" sz="3200" dirty="0" smtClean="0">
                <a:solidFill>
                  <a:schemeClr val="bg1"/>
                </a:solidFill>
              </a:rPr>
              <a:t> كل من الماضي والمستقبل نتيجة تركيزه المفرد على الحاضر </a:t>
            </a:r>
          </a:p>
          <a:p>
            <a:pPr algn="just">
              <a:buFontTx/>
              <a:buChar char="-"/>
            </a:pPr>
            <a:r>
              <a:rPr lang="ar-SA" sz="3200" dirty="0" smtClean="0">
                <a:solidFill>
                  <a:schemeClr val="bg1"/>
                </a:solidFill>
              </a:rPr>
              <a:t>من الصعب تحديد الميول والحاجات والمشكلات الحقيقية للطلبة </a:t>
            </a:r>
          </a:p>
          <a:p>
            <a:pPr algn="just">
              <a:buFontTx/>
              <a:buChar char="-"/>
            </a:pPr>
            <a:r>
              <a:rPr lang="ar-SA" sz="3200" dirty="0" smtClean="0">
                <a:solidFill>
                  <a:schemeClr val="bg1"/>
                </a:solidFill>
              </a:rPr>
              <a:t>يقلل من المسؤولية الاجتماعية للمدرسة</a:t>
            </a:r>
          </a:p>
          <a:p>
            <a:pPr algn="just"/>
            <a:r>
              <a:rPr lang="ar-SA" sz="3200" dirty="0" smtClean="0">
                <a:solidFill>
                  <a:schemeClr val="bg1"/>
                </a:solidFill>
              </a:rPr>
              <a:t> </a:t>
            </a:r>
          </a:p>
          <a:p>
            <a:pPr algn="just">
              <a:buFontTx/>
              <a:buChar char="-"/>
            </a:pPr>
            <a:r>
              <a:rPr lang="ar-SA" sz="3200" dirty="0" smtClean="0">
                <a:solidFill>
                  <a:schemeClr val="bg1"/>
                </a:solidFill>
              </a:rPr>
              <a:t>يصعب تنفيذ هذا المنهج في المدارس بشكلها الراهن وبالمعلمين غير المعدين الإعداد الكافي والمناسب لهذا النوع من المناهج.</a:t>
            </a:r>
          </a:p>
          <a:p>
            <a:pPr algn="just"/>
            <a:endParaRPr lang="en-US" sz="3200" dirty="0" smtClean="0">
              <a:solidFill>
                <a:schemeClr val="bg1"/>
              </a:solidFill>
            </a:endParaRPr>
          </a:p>
          <a:p>
            <a:pPr algn="just"/>
            <a:r>
              <a:rPr lang="ar-SA" sz="3200" dirty="0" smtClean="0">
                <a:solidFill>
                  <a:schemeClr val="bg1"/>
                </a:solidFill>
              </a:rPr>
              <a:t>- تنظيمه في صورة مشروعات فقط أو مشكلات فقط بينما يجب تنظيمه في صورة عدد معين من المشروعات وعدد آخر من المشكلات – حرمان الطلبة من أشياء ذات فائدة كبرى لهم بحجة عدم رغبتهم في دراستها .</a:t>
            </a:r>
            <a:endParaRPr lang="en-US" sz="3200" dirty="0" smtClean="0">
              <a:solidFill>
                <a:schemeClr val="bg1"/>
              </a:solidFill>
            </a:endParaRPr>
          </a:p>
          <a:p>
            <a:pPr algn="just"/>
            <a:endParaRPr lang="en-US" sz="3200" dirty="0" smtClean="0">
              <a:solidFill>
                <a:srgbClr val="FFFF00"/>
              </a:solidFill>
            </a:endParaRPr>
          </a:p>
          <a:p>
            <a:pPr algn="just"/>
            <a:r>
              <a:rPr lang="ar-SA" sz="3200" dirty="0" smtClean="0">
                <a:solidFill>
                  <a:srgbClr val="FFFF00"/>
                </a:solidFill>
              </a:rPr>
              <a:t> </a:t>
            </a:r>
            <a:endParaRPr lang="ar-SA" sz="3200" dirty="0">
              <a:solidFill>
                <a:srgbClr val="FFFF00"/>
              </a:solidFill>
            </a:endParaRPr>
          </a:p>
        </p:txBody>
      </p:sp>
      <p:sp>
        <p:nvSpPr>
          <p:cNvPr id="3" name="مستطيل 2"/>
          <p:cNvSpPr>
            <a:spLocks noChangeArrowheads="1"/>
          </p:cNvSpPr>
          <p:nvPr/>
        </p:nvSpPr>
        <p:spPr bwMode="auto">
          <a:xfrm>
            <a:off x="214282" y="0"/>
            <a:ext cx="8705850" cy="646331"/>
          </a:xfrm>
          <a:prstGeom prst="rect">
            <a:avLst/>
          </a:prstGeom>
          <a:solidFill>
            <a:srgbClr val="FFFF00"/>
          </a:solidFill>
          <a:ln w="9525">
            <a:noFill/>
            <a:miter lim="800000"/>
            <a:headEnd/>
            <a:tailEnd/>
          </a:ln>
        </p:spPr>
        <p:txBody>
          <a:bodyPr>
            <a:spAutoFit/>
          </a:bodyPr>
          <a:lstStyle/>
          <a:p>
            <a:pPr algn="ctr"/>
            <a:r>
              <a:rPr lang="ar-SA" sz="3600" dirty="0" smtClean="0">
                <a:solidFill>
                  <a:srgbClr val="C00000"/>
                </a:solidFill>
                <a:cs typeface="PT Bold Heading" pitchFamily="2" charset="-78"/>
              </a:rPr>
              <a:t>عيوب منهج النشاط </a:t>
            </a:r>
          </a:p>
        </p:txBody>
      </p:sp>
    </p:spTree>
  </p:cSld>
  <p:clrMapOvr>
    <a:masterClrMapping/>
  </p:clrMapOvr>
  <p:transition>
    <p:wipe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accent2">
            <a:lumMod val="50000"/>
          </a:schemeClr>
        </a:solidFill>
        <a:effectLst/>
      </p:bgPr>
    </p:bg>
    <p:spTree>
      <p:nvGrpSpPr>
        <p:cNvPr id="1" name=""/>
        <p:cNvGrpSpPr/>
        <p:nvPr/>
      </p:nvGrpSpPr>
      <p:grpSpPr>
        <a:xfrm>
          <a:off x="0" y="0"/>
          <a:ext cx="0" cy="0"/>
          <a:chOff x="0" y="0"/>
          <a:chExt cx="0" cy="0"/>
        </a:xfrm>
      </p:grpSpPr>
      <p:sp>
        <p:nvSpPr>
          <p:cNvPr id="15361" name="Rectangle 1"/>
          <p:cNvSpPr>
            <a:spLocks noChangeArrowheads="1"/>
          </p:cNvSpPr>
          <p:nvPr/>
        </p:nvSpPr>
        <p:spPr bwMode="auto">
          <a:xfrm>
            <a:off x="0" y="0"/>
            <a:ext cx="9144000" cy="29238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tab pos="809625" algn="l"/>
              </a:tabLst>
            </a:pPr>
            <a:endParaRPr kumimoji="0" lang="ar-SA" sz="2800" b="0" i="0" u="none" strike="noStrike" cap="none" normalizeH="0" baseline="0" dirty="0" smtClean="0">
              <a:ln>
                <a:noFill/>
              </a:ln>
              <a:solidFill>
                <a:srgbClr val="FFFF00"/>
              </a:solidFill>
              <a:effectLst/>
              <a:latin typeface="Traditional Arabic" pitchFamily="18" charset="-78"/>
              <a:ea typeface="Times New Roman" pitchFamily="18" charset="0"/>
              <a:cs typeface="Traditional Arabic" pitchFamily="18" charset="-78"/>
            </a:endParaRPr>
          </a:p>
          <a:p>
            <a:pPr marL="0" marR="0" lvl="0" indent="0" algn="justLow" defTabSz="914400" rtl="1" eaLnBrk="1" fontAlgn="base" latinLnBrk="0" hangingPunct="1">
              <a:lnSpc>
                <a:spcPct val="100000"/>
              </a:lnSpc>
              <a:spcBef>
                <a:spcPct val="0"/>
              </a:spcBef>
              <a:spcAft>
                <a:spcPct val="0"/>
              </a:spcAft>
              <a:buClrTx/>
              <a:buSzTx/>
              <a:buFontTx/>
              <a:buNone/>
              <a:tabLst>
                <a:tab pos="809625" algn="l"/>
              </a:tabLst>
            </a:pPr>
            <a:endParaRPr lang="ar-SA" sz="2800" dirty="0" smtClean="0">
              <a:solidFill>
                <a:srgbClr val="FFFF00"/>
              </a:solidFill>
              <a:latin typeface="Traditional Arabic" pitchFamily="18" charset="-78"/>
              <a:ea typeface="Times New Roman" pitchFamily="18" charset="0"/>
              <a:cs typeface="Traditional Arabic" pitchFamily="18" charset="-78"/>
            </a:endParaRPr>
          </a:p>
          <a:p>
            <a:pPr marL="0" marR="0" lvl="0" indent="0" algn="justLow" defTabSz="914400" rtl="1" eaLnBrk="1" fontAlgn="base" latinLnBrk="0" hangingPunct="1">
              <a:lnSpc>
                <a:spcPct val="100000"/>
              </a:lnSpc>
              <a:spcBef>
                <a:spcPct val="0"/>
              </a:spcBef>
              <a:spcAft>
                <a:spcPct val="0"/>
              </a:spcAft>
              <a:buClrTx/>
              <a:buSzTx/>
              <a:buFontTx/>
              <a:buNone/>
              <a:tabLst>
                <a:tab pos="809625" algn="l"/>
              </a:tabLst>
            </a:pPr>
            <a:endParaRPr kumimoji="0" lang="ar-SA" sz="2800" b="0" i="0" u="none" strike="noStrike" cap="none" normalizeH="0" baseline="0" dirty="0" smtClean="0">
              <a:ln>
                <a:noFill/>
              </a:ln>
              <a:solidFill>
                <a:srgbClr val="FFFF00"/>
              </a:solidFill>
              <a:effectLst/>
              <a:latin typeface="Traditional Arabic" pitchFamily="18" charset="-78"/>
              <a:ea typeface="Times New Roman" pitchFamily="18" charset="0"/>
              <a:cs typeface="Traditional Arabic" pitchFamily="18" charset="-78"/>
            </a:endParaRPr>
          </a:p>
          <a:p>
            <a:pPr lvl="0" algn="justLow" fontAlgn="base">
              <a:spcBef>
                <a:spcPct val="0"/>
              </a:spcBef>
              <a:spcAft>
                <a:spcPct val="0"/>
              </a:spcAft>
              <a:tabLst>
                <a:tab pos="809625" algn="l"/>
              </a:tabLst>
            </a:pPr>
            <a:endParaRPr lang="ar-SA" sz="3600" b="1" dirty="0" smtClean="0">
              <a:solidFill>
                <a:srgbClr val="FFFF00"/>
              </a:solidFill>
            </a:endParaRPr>
          </a:p>
          <a:p>
            <a:pPr lvl="0" algn="justLow" fontAlgn="base">
              <a:spcBef>
                <a:spcPct val="0"/>
              </a:spcBef>
              <a:spcAft>
                <a:spcPct val="0"/>
              </a:spcAft>
              <a:tabLst>
                <a:tab pos="809625" algn="l"/>
              </a:tabLst>
            </a:pPr>
            <a:endParaRPr lang="ar-SA" sz="3600" b="1" dirty="0" smtClean="0">
              <a:solidFill>
                <a:srgbClr val="FFFF00"/>
              </a:solidFill>
              <a:latin typeface="Traditional Arabic" pitchFamily="18" charset="-78"/>
              <a:cs typeface="Traditional Arabic" pitchFamily="18" charset="-78"/>
            </a:endParaRPr>
          </a:p>
          <a:p>
            <a:pPr lvl="0" algn="justLow" fontAlgn="base">
              <a:spcBef>
                <a:spcPct val="0"/>
              </a:spcBef>
              <a:spcAft>
                <a:spcPct val="0"/>
              </a:spcAft>
              <a:tabLst>
                <a:tab pos="809625" algn="l"/>
              </a:tabLst>
            </a:pPr>
            <a:endParaRPr lang="ar-SA" sz="2800" b="1" dirty="0" smtClean="0">
              <a:solidFill>
                <a:srgbClr val="FFFF00"/>
              </a:solidFill>
              <a:latin typeface="Traditional Arabic" pitchFamily="18" charset="-78"/>
              <a:ea typeface="Times New Roman" pitchFamily="18" charset="0"/>
              <a:cs typeface="Traditional Arabic" pitchFamily="18" charset="-78"/>
            </a:endParaRPr>
          </a:p>
        </p:txBody>
      </p:sp>
      <p:grpSp>
        <p:nvGrpSpPr>
          <p:cNvPr id="2" name="مجموعة 3"/>
          <p:cNvGrpSpPr/>
          <p:nvPr/>
        </p:nvGrpSpPr>
        <p:grpSpPr>
          <a:xfrm>
            <a:off x="1142975" y="214290"/>
            <a:ext cx="6929486" cy="1470855"/>
            <a:chOff x="4131512" y="2941173"/>
            <a:chExt cx="2676791" cy="1470855"/>
          </a:xfrm>
          <a:scene3d>
            <a:camera prst="orthographicFront"/>
            <a:lightRig rig="flat" dir="t"/>
          </a:scene3d>
        </p:grpSpPr>
        <p:sp>
          <p:nvSpPr>
            <p:cNvPr id="5" name="مستطيل مستدير الزوايا 4"/>
            <p:cNvSpPr/>
            <p:nvPr/>
          </p:nvSpPr>
          <p:spPr>
            <a:xfrm>
              <a:off x="4131512" y="2941173"/>
              <a:ext cx="2676791" cy="1470855"/>
            </a:xfrm>
            <a:prstGeom prst="roundRect">
              <a:avLst/>
            </a:prstGeom>
            <a:sp3d prstMaterial="plastic">
              <a:bevelT w="120900" h="88900"/>
              <a:bevelB w="88900" h="31750" prst="angle"/>
            </a:sp3d>
          </p:spPr>
          <p:style>
            <a:lnRef idx="0">
              <a:schemeClr val="lt1">
                <a:hueOff val="0"/>
                <a:satOff val="0"/>
                <a:lumOff val="0"/>
                <a:alphaOff val="0"/>
              </a:schemeClr>
            </a:lnRef>
            <a:fillRef idx="3">
              <a:schemeClr val="accent3">
                <a:hueOff val="0"/>
                <a:satOff val="0"/>
                <a:lumOff val="0"/>
                <a:alphaOff val="0"/>
              </a:schemeClr>
            </a:fillRef>
            <a:effectRef idx="2">
              <a:schemeClr val="accent3">
                <a:hueOff val="0"/>
                <a:satOff val="0"/>
                <a:lumOff val="0"/>
                <a:alphaOff val="0"/>
              </a:schemeClr>
            </a:effectRef>
            <a:fontRef idx="minor">
              <a:schemeClr val="lt1"/>
            </a:fontRef>
          </p:style>
        </p:sp>
        <p:sp>
          <p:nvSpPr>
            <p:cNvPr id="6" name="مستطيل 5"/>
            <p:cNvSpPr/>
            <p:nvPr/>
          </p:nvSpPr>
          <p:spPr>
            <a:xfrm>
              <a:off x="4214300" y="3012974"/>
              <a:ext cx="2329032" cy="1327253"/>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67640" tIns="167640" rIns="167640" bIns="167640" numCol="1" spcCol="1270" anchor="ctr" anchorCtr="0">
              <a:noAutofit/>
            </a:bodyPr>
            <a:lstStyle/>
            <a:p>
              <a:pPr lvl="0" defTabSz="1955800">
                <a:lnSpc>
                  <a:spcPct val="90000"/>
                </a:lnSpc>
                <a:spcBef>
                  <a:spcPct val="0"/>
                </a:spcBef>
                <a:spcAft>
                  <a:spcPct val="35000"/>
                </a:spcAft>
              </a:pPr>
              <a:r>
                <a:rPr lang="ar-SA" sz="4400" b="1" dirty="0" smtClean="0">
                  <a:solidFill>
                    <a:srgbClr val="002060"/>
                  </a:solidFill>
                </a:rPr>
                <a:t>ما المقصود بالمنهج المحوري؟</a:t>
              </a:r>
              <a:endParaRPr lang="ar-SA" sz="4400" b="1" kern="1200" dirty="0">
                <a:solidFill>
                  <a:srgbClr val="002060"/>
                </a:solidFill>
              </a:endParaRPr>
            </a:p>
          </p:txBody>
        </p:sp>
      </p:grpSp>
      <p:grpSp>
        <p:nvGrpSpPr>
          <p:cNvPr id="3" name="مجموعة 7"/>
          <p:cNvGrpSpPr/>
          <p:nvPr/>
        </p:nvGrpSpPr>
        <p:grpSpPr>
          <a:xfrm>
            <a:off x="571472" y="2428868"/>
            <a:ext cx="8143932" cy="2000264"/>
            <a:chOff x="4352278" y="2941173"/>
            <a:chExt cx="2262854" cy="1470855"/>
          </a:xfrm>
          <a:scene3d>
            <a:camera prst="orthographicFront"/>
            <a:lightRig rig="flat" dir="t"/>
          </a:scene3d>
        </p:grpSpPr>
        <p:sp>
          <p:nvSpPr>
            <p:cNvPr id="9" name="مستطيل مستدير الزوايا 8"/>
            <p:cNvSpPr/>
            <p:nvPr/>
          </p:nvSpPr>
          <p:spPr>
            <a:xfrm>
              <a:off x="4352278" y="2941173"/>
              <a:ext cx="2262854" cy="1470855"/>
            </a:xfrm>
            <a:prstGeom prst="roundRect">
              <a:avLst/>
            </a:prstGeom>
            <a:sp3d prstMaterial="plastic">
              <a:bevelT w="120900" h="88900"/>
              <a:bevelB w="88900" h="31750" prst="angle"/>
            </a:sp3d>
          </p:spPr>
          <p:style>
            <a:lnRef idx="0">
              <a:schemeClr val="lt1">
                <a:hueOff val="0"/>
                <a:satOff val="0"/>
                <a:lumOff val="0"/>
                <a:alphaOff val="0"/>
              </a:schemeClr>
            </a:lnRef>
            <a:fillRef idx="3">
              <a:schemeClr val="accent3">
                <a:hueOff val="0"/>
                <a:satOff val="0"/>
                <a:lumOff val="0"/>
                <a:alphaOff val="0"/>
              </a:schemeClr>
            </a:fillRef>
            <a:effectRef idx="2">
              <a:schemeClr val="accent3">
                <a:hueOff val="0"/>
                <a:satOff val="0"/>
                <a:lumOff val="0"/>
                <a:alphaOff val="0"/>
              </a:schemeClr>
            </a:effectRef>
            <a:fontRef idx="minor">
              <a:schemeClr val="lt1"/>
            </a:fontRef>
          </p:style>
        </p:sp>
        <p:sp>
          <p:nvSpPr>
            <p:cNvPr id="10" name="مستطيل 9"/>
            <p:cNvSpPr/>
            <p:nvPr/>
          </p:nvSpPr>
          <p:spPr>
            <a:xfrm>
              <a:off x="4424079" y="3012974"/>
              <a:ext cx="2119252" cy="1327253"/>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67640" tIns="167640" rIns="167640" bIns="167640" numCol="1" spcCol="1270" anchor="ctr" anchorCtr="0">
              <a:noAutofit/>
            </a:bodyPr>
            <a:lstStyle/>
            <a:p>
              <a:pPr lvl="0" algn="ctr" defTabSz="1955800" rtl="1">
                <a:lnSpc>
                  <a:spcPct val="90000"/>
                </a:lnSpc>
                <a:spcBef>
                  <a:spcPct val="0"/>
                </a:spcBef>
                <a:spcAft>
                  <a:spcPct val="35000"/>
                </a:spcAft>
              </a:pPr>
              <a:endParaRPr lang="ar-SA" sz="4400" b="1" kern="1200" dirty="0"/>
            </a:p>
          </p:txBody>
        </p:sp>
      </p:grpSp>
      <p:sp>
        <p:nvSpPr>
          <p:cNvPr id="11" name="مستطيل 10"/>
          <p:cNvSpPr/>
          <p:nvPr/>
        </p:nvSpPr>
        <p:spPr>
          <a:xfrm>
            <a:off x="571472" y="2500306"/>
            <a:ext cx="8143932" cy="1815882"/>
          </a:xfrm>
          <a:prstGeom prst="rect">
            <a:avLst/>
          </a:prstGeom>
        </p:spPr>
        <p:txBody>
          <a:bodyPr wrap="square">
            <a:spAutoFit/>
          </a:bodyPr>
          <a:lstStyle/>
          <a:p>
            <a:pPr algn="ctr"/>
            <a:r>
              <a:rPr lang="ar-SA" sz="2800" b="1" dirty="0" smtClean="0">
                <a:solidFill>
                  <a:srgbClr val="002060"/>
                </a:solidFill>
              </a:rPr>
              <a:t>هو سلسلة مستمرة من الخبرات المبنية على أساس مشكلات ذات أهمية شخصية واجتماعية والتي تعني بنواحي التعلم التي تهم كل الشباب بصفة عامة .</a:t>
            </a:r>
          </a:p>
          <a:p>
            <a:pPr algn="ctr"/>
            <a:endParaRPr lang="ar-SA" sz="2800" b="1" dirty="0">
              <a:solidFill>
                <a:srgbClr val="002060"/>
              </a:solidFill>
            </a:endParaRPr>
          </a:p>
        </p:txBody>
      </p:sp>
    </p:spTree>
  </p:cSld>
  <p:clrMapOvr>
    <a:masterClrMapping/>
  </p:clrMapOvr>
  <p:transition>
    <p:newsflash/>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050" name="Rectangle 2"/>
          <p:cNvSpPr>
            <a:spLocks noChangeArrowheads="1"/>
          </p:cNvSpPr>
          <p:nvPr/>
        </p:nvSpPr>
        <p:spPr bwMode="auto">
          <a:xfrm>
            <a:off x="2857488" y="285728"/>
            <a:ext cx="5718233" cy="923330"/>
          </a:xfrm>
          <a:prstGeom prst="rect">
            <a:avLst/>
          </a:prstGeom>
          <a:solidFill>
            <a:srgbClr val="00B0F0"/>
          </a:solidFill>
          <a:ln>
            <a:headEnd/>
            <a:tailEnd/>
          </a:ln>
        </p:spPr>
        <p:style>
          <a:lnRef idx="0">
            <a:schemeClr val="accent2"/>
          </a:lnRef>
          <a:fillRef idx="3">
            <a:schemeClr val="accent2"/>
          </a:fillRef>
          <a:effectRef idx="3">
            <a:schemeClr val="accent2"/>
          </a:effectRef>
          <a:fontRef idx="minor">
            <a:schemeClr val="lt1"/>
          </a:fontRef>
        </p:style>
        <p:txBody>
          <a:bodyPr vert="horz" wrap="non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tab pos="809625" algn="l"/>
              </a:tabLst>
            </a:pPr>
            <a:r>
              <a:rPr kumimoji="0" lang="ar-SA" sz="3600" b="1" i="0" u="none" strike="noStrike" cap="none" normalizeH="0" baseline="0" dirty="0" smtClean="0">
                <a:ln>
                  <a:noFill/>
                </a:ln>
                <a:solidFill>
                  <a:schemeClr val="tx1"/>
                </a:solidFill>
                <a:effectLst/>
                <a:latin typeface="Traditional Arabic" pitchFamily="18" charset="-78"/>
                <a:ea typeface="Times New Roman" pitchFamily="18" charset="0"/>
                <a:cs typeface="Traditional Arabic" pitchFamily="18" charset="-78"/>
              </a:rPr>
              <a:t>كيف</a:t>
            </a:r>
            <a:r>
              <a:rPr kumimoji="0" lang="ar-SA" sz="3600" b="1" i="0" u="none" strike="noStrike" cap="none" normalizeH="0" dirty="0" smtClean="0">
                <a:ln>
                  <a:noFill/>
                </a:ln>
                <a:solidFill>
                  <a:schemeClr val="tx1"/>
                </a:solidFill>
                <a:effectLst/>
                <a:latin typeface="Traditional Arabic" pitchFamily="18" charset="-78"/>
                <a:ea typeface="Times New Roman" pitchFamily="18" charset="0"/>
                <a:cs typeface="Traditional Arabic" pitchFamily="18" charset="-78"/>
              </a:rPr>
              <a:t> يتم </a:t>
            </a:r>
            <a:r>
              <a:rPr kumimoji="0" lang="ar-SA" sz="3600" b="1" i="0" u="none" strike="noStrike" cap="none" normalizeH="0" baseline="0" dirty="0" smtClean="0">
                <a:ln>
                  <a:noFill/>
                </a:ln>
                <a:solidFill>
                  <a:schemeClr val="tx1"/>
                </a:solidFill>
                <a:effectLst/>
                <a:latin typeface="Traditional Arabic" pitchFamily="18" charset="-78"/>
                <a:ea typeface="Times New Roman" pitchFamily="18" charset="0"/>
                <a:cs typeface="Traditional Arabic" pitchFamily="18" charset="-78"/>
              </a:rPr>
              <a:t>اختيار محتوى المنهج المحوري ؟</a:t>
            </a:r>
            <a:endParaRPr kumimoji="0" lang="en-US" sz="3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809625" algn="l"/>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2049" name="Picture 1" descr="images-22"/>
          <p:cNvPicPr>
            <a:picLocks noChangeAspect="1" noChangeArrowheads="1"/>
          </p:cNvPicPr>
          <p:nvPr/>
        </p:nvPicPr>
        <p:blipFill>
          <a:blip r:embed="rId3"/>
          <a:srcRect/>
          <a:stretch>
            <a:fillRect/>
          </a:stretch>
        </p:blipFill>
        <p:spPr bwMode="auto">
          <a:xfrm>
            <a:off x="0" y="142852"/>
            <a:ext cx="2286016" cy="2009775"/>
          </a:xfrm>
          <a:prstGeom prst="rect">
            <a:avLst/>
          </a:prstGeom>
          <a:noFill/>
        </p:spPr>
      </p:pic>
      <p:sp>
        <p:nvSpPr>
          <p:cNvPr id="2051" name="Rectangle 3"/>
          <p:cNvSpPr>
            <a:spLocks noChangeArrowheads="1"/>
          </p:cNvSpPr>
          <p:nvPr/>
        </p:nvSpPr>
        <p:spPr bwMode="auto">
          <a:xfrm>
            <a:off x="-1" y="2285992"/>
            <a:ext cx="9144001"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Char char="-"/>
              <a:tabLst>
                <a:tab pos="809625" algn="l"/>
              </a:tabLst>
            </a:pPr>
            <a:r>
              <a:rPr kumimoji="0" lang="ar-SA" sz="3600" b="1" i="0" u="none" strike="noStrike" cap="none" normalizeH="0" baseline="0" dirty="0" smtClean="0">
                <a:ln>
                  <a:noFill/>
                </a:ln>
                <a:solidFill>
                  <a:schemeClr val="tx1"/>
                </a:solidFill>
                <a:effectLst/>
                <a:latin typeface="Traditional Arabic" pitchFamily="18" charset="-78"/>
                <a:ea typeface="Times New Roman" pitchFamily="18" charset="0"/>
                <a:cs typeface="Traditional Arabic" pitchFamily="18" charset="-78"/>
              </a:rPr>
              <a:t>دراسة نتائج البحوث الخاصة بسيكولوجية الطفولة والمراهقة أو ما يعرف بعلم النمو ولاسيما ما يتعلق بميول الشباب وحاجاتهم ودراسة ميول المتعلمين وحاجاتهم ومشكلاتهم الواقعية.</a:t>
            </a:r>
          </a:p>
          <a:p>
            <a:pPr marL="0" marR="0" lvl="0" indent="0" algn="justLow" defTabSz="914400" rtl="1" eaLnBrk="1" fontAlgn="base" latinLnBrk="0" hangingPunct="1">
              <a:lnSpc>
                <a:spcPct val="100000"/>
              </a:lnSpc>
              <a:spcBef>
                <a:spcPct val="0"/>
              </a:spcBef>
              <a:spcAft>
                <a:spcPct val="0"/>
              </a:spcAft>
              <a:buClrTx/>
              <a:buSzTx/>
              <a:tabLst>
                <a:tab pos="809625" algn="l"/>
              </a:tabLst>
            </a:pPr>
            <a:r>
              <a:rPr kumimoji="0" lang="ar-SA" sz="3600" b="1" i="0" u="none" strike="noStrike" cap="none" normalizeH="0" baseline="0" dirty="0" smtClean="0">
                <a:ln>
                  <a:noFill/>
                </a:ln>
                <a:solidFill>
                  <a:schemeClr val="tx1"/>
                </a:solidFill>
                <a:effectLst/>
                <a:latin typeface="Traditional Arabic" pitchFamily="18" charset="-78"/>
                <a:ea typeface="Times New Roman" pitchFamily="18" charset="0"/>
                <a:cs typeface="Traditional Arabic" pitchFamily="18" charset="-78"/>
              </a:rPr>
              <a:t> </a:t>
            </a:r>
          </a:p>
          <a:p>
            <a:pPr marL="0" marR="0" lvl="0" indent="0" algn="justLow" defTabSz="914400" rtl="1" eaLnBrk="1" fontAlgn="base" latinLnBrk="0" hangingPunct="1">
              <a:lnSpc>
                <a:spcPct val="100000"/>
              </a:lnSpc>
              <a:spcBef>
                <a:spcPct val="0"/>
              </a:spcBef>
              <a:spcAft>
                <a:spcPct val="0"/>
              </a:spcAft>
              <a:buClrTx/>
              <a:buSzTx/>
              <a:buFontTx/>
              <a:buChar char="-"/>
              <a:tabLst>
                <a:tab pos="809625" algn="l"/>
              </a:tabLst>
            </a:pPr>
            <a:r>
              <a:rPr kumimoji="0" lang="ar-SA" sz="3600" b="1" i="0" u="none" strike="noStrike" cap="none" normalizeH="0" baseline="0" dirty="0" smtClean="0">
                <a:ln>
                  <a:noFill/>
                </a:ln>
                <a:solidFill>
                  <a:schemeClr val="tx1"/>
                </a:solidFill>
                <a:effectLst/>
                <a:latin typeface="Traditional Arabic" pitchFamily="18" charset="-78"/>
                <a:ea typeface="Times New Roman" pitchFamily="18" charset="0"/>
                <a:cs typeface="Traditional Arabic" pitchFamily="18" charset="-78"/>
              </a:rPr>
              <a:t>إجراء دراسات ميدانية على المتعلمين الذين سيدرسون هذا المنهج .</a:t>
            </a:r>
          </a:p>
          <a:p>
            <a:pPr marL="0" marR="0" lvl="0" indent="0" algn="justLow" defTabSz="914400" rtl="1" eaLnBrk="1" fontAlgn="base" latinLnBrk="0" hangingPunct="1">
              <a:lnSpc>
                <a:spcPct val="100000"/>
              </a:lnSpc>
              <a:spcBef>
                <a:spcPct val="0"/>
              </a:spcBef>
              <a:spcAft>
                <a:spcPct val="0"/>
              </a:spcAft>
              <a:buClrTx/>
              <a:buSzTx/>
              <a:tabLst>
                <a:tab pos="809625" algn="l"/>
              </a:tabLst>
            </a:pPr>
            <a:endParaRPr kumimoji="0" lang="ar-SA" sz="3600" b="1" i="0" u="none" strike="noStrike" cap="none" normalizeH="0" baseline="0" dirty="0" smtClean="0">
              <a:ln>
                <a:noFill/>
              </a:ln>
              <a:solidFill>
                <a:schemeClr val="tx1"/>
              </a:solidFill>
              <a:effectLst/>
              <a:latin typeface="Traditional Arabic" pitchFamily="18" charset="-78"/>
              <a:ea typeface="Times New Roman" pitchFamily="18" charset="0"/>
              <a:cs typeface="Traditional Arabic" pitchFamily="18" charset="-78"/>
            </a:endParaRPr>
          </a:p>
          <a:p>
            <a:pPr marL="0" marR="0" lvl="0" indent="0" algn="justLow" defTabSz="914400" rtl="1" eaLnBrk="1" fontAlgn="base" latinLnBrk="0" hangingPunct="1">
              <a:lnSpc>
                <a:spcPct val="100000"/>
              </a:lnSpc>
              <a:spcBef>
                <a:spcPct val="0"/>
              </a:spcBef>
              <a:spcAft>
                <a:spcPct val="0"/>
              </a:spcAft>
              <a:buClrTx/>
              <a:buSzTx/>
              <a:buFontTx/>
              <a:buChar char="-"/>
              <a:tabLst>
                <a:tab pos="809625" algn="l"/>
              </a:tabLst>
            </a:pPr>
            <a:r>
              <a:rPr kumimoji="0" lang="ar-SA" sz="3600" b="1" i="0" u="none" strike="noStrike" cap="none" normalizeH="0" baseline="0" dirty="0" smtClean="0">
                <a:ln>
                  <a:noFill/>
                </a:ln>
                <a:solidFill>
                  <a:schemeClr val="tx1"/>
                </a:solidFill>
                <a:effectLst/>
                <a:latin typeface="Traditional Arabic" pitchFamily="18" charset="-78"/>
                <a:ea typeface="Times New Roman" pitchFamily="18" charset="0"/>
                <a:cs typeface="Traditional Arabic" pitchFamily="18" charset="-78"/>
              </a:rPr>
              <a:t>دراسة نتائج البحوث الاجتماعية والسكانية التي تتعلق بمشكلات البيئة التي يعيش فيها المتعلمون ليتكيف المتعلمون مع الوسط الاجتماعي.</a:t>
            </a:r>
            <a:endParaRPr kumimoji="0" lang="ar-SA" sz="36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accent2">
            <a:lumMod val="50000"/>
          </a:schemeClr>
        </a:solidFill>
        <a:effectLst/>
      </p:bgPr>
    </p:bg>
    <p:spTree>
      <p:nvGrpSpPr>
        <p:cNvPr id="1" name=""/>
        <p:cNvGrpSpPr/>
        <p:nvPr/>
      </p:nvGrpSpPr>
      <p:grpSpPr>
        <a:xfrm>
          <a:off x="0" y="0"/>
          <a:ext cx="0" cy="0"/>
          <a:chOff x="0" y="0"/>
          <a:chExt cx="0" cy="0"/>
        </a:xfrm>
      </p:grpSpPr>
      <p:sp>
        <p:nvSpPr>
          <p:cNvPr id="2050" name="Rectangle 2"/>
          <p:cNvSpPr>
            <a:spLocks noChangeArrowheads="1"/>
          </p:cNvSpPr>
          <p:nvPr/>
        </p:nvSpPr>
        <p:spPr bwMode="auto">
          <a:xfrm>
            <a:off x="1285852" y="357166"/>
            <a:ext cx="5835110" cy="646331"/>
          </a:xfrm>
          <a:prstGeom prst="rect">
            <a:avLst/>
          </a:prstGeom>
          <a:solidFill>
            <a:srgbClr val="00B0F0"/>
          </a:solidFill>
          <a:ln>
            <a:headEnd/>
            <a:tailEn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anchor="ctr" anchorCtr="0" compatLnSpc="1">
            <a:prstTxWarp prst="textNoShape">
              <a:avLst/>
            </a:prstTxWarp>
            <a:spAutoFit/>
          </a:bodyPr>
          <a:lstStyle/>
          <a:p>
            <a:pPr lvl="0" algn="ctr" fontAlgn="base">
              <a:spcBef>
                <a:spcPct val="0"/>
              </a:spcBef>
              <a:spcAft>
                <a:spcPct val="0"/>
              </a:spcAft>
              <a:tabLst>
                <a:tab pos="809625" algn="l"/>
              </a:tabLst>
            </a:pPr>
            <a:r>
              <a:rPr lang="ar-SA" sz="3600" b="1" dirty="0" smtClean="0">
                <a:solidFill>
                  <a:schemeClr val="tx1"/>
                </a:solidFill>
                <a:latin typeface="Traditional Arabic" pitchFamily="18" charset="-78"/>
                <a:ea typeface="Times New Roman" pitchFamily="18" charset="0"/>
                <a:cs typeface="PT Bold Heading" pitchFamily="2" charset="-78"/>
              </a:rPr>
              <a:t>دور المعلم في ظل المنهج المحوري:</a:t>
            </a:r>
            <a:endParaRPr kumimoji="0" lang="en-US" sz="1800" b="0" i="0" u="none" strike="noStrike" cap="none" normalizeH="0" baseline="0" dirty="0" smtClean="0">
              <a:ln>
                <a:noFill/>
              </a:ln>
              <a:solidFill>
                <a:schemeClr val="tx1"/>
              </a:solidFill>
              <a:effectLst/>
              <a:latin typeface="Arial" pitchFamily="34" charset="0"/>
              <a:cs typeface="PT Bold Heading" pitchFamily="2" charset="-78"/>
            </a:endParaRPr>
          </a:p>
        </p:txBody>
      </p:sp>
      <p:sp>
        <p:nvSpPr>
          <p:cNvPr id="2051" name="Rectangle 3"/>
          <p:cNvSpPr>
            <a:spLocks noChangeArrowheads="1"/>
          </p:cNvSpPr>
          <p:nvPr/>
        </p:nvSpPr>
        <p:spPr bwMode="auto">
          <a:xfrm>
            <a:off x="0" y="1142984"/>
            <a:ext cx="9144001" cy="36009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buFontTx/>
              <a:buChar char="-"/>
            </a:pPr>
            <a:r>
              <a:rPr lang="ar-SA" sz="4000" dirty="0" smtClean="0">
                <a:solidFill>
                  <a:srgbClr val="FFFF00"/>
                </a:solidFill>
                <a:cs typeface="PT Bold Heading" pitchFamily="2" charset="-78"/>
              </a:rPr>
              <a:t>المعلم كمشارك</a:t>
            </a:r>
          </a:p>
          <a:p>
            <a:endParaRPr lang="en-US" sz="4000" dirty="0" smtClean="0">
              <a:solidFill>
                <a:srgbClr val="FFFF00"/>
              </a:solidFill>
              <a:cs typeface="PT Bold Heading" pitchFamily="2" charset="-78"/>
            </a:endParaRPr>
          </a:p>
          <a:p>
            <a:pPr>
              <a:buFontTx/>
              <a:buChar char="-"/>
            </a:pPr>
            <a:r>
              <a:rPr lang="ar-SA" sz="4000" dirty="0" smtClean="0">
                <a:solidFill>
                  <a:srgbClr val="FFFF00"/>
                </a:solidFill>
                <a:cs typeface="PT Bold Heading" pitchFamily="2" charset="-78"/>
              </a:rPr>
              <a:t>المعلم صديقاً ومستشاراً لكل طالب أو متعلم</a:t>
            </a:r>
          </a:p>
          <a:p>
            <a:r>
              <a:rPr lang="ar-SA" sz="4000" dirty="0" smtClean="0">
                <a:solidFill>
                  <a:srgbClr val="FFFF00"/>
                </a:solidFill>
                <a:cs typeface="PT Bold Heading" pitchFamily="2" charset="-78"/>
              </a:rPr>
              <a:t> </a:t>
            </a:r>
          </a:p>
          <a:p>
            <a:pPr>
              <a:buFontTx/>
              <a:buChar char="-"/>
            </a:pPr>
            <a:r>
              <a:rPr lang="ar-SA" sz="4000" dirty="0" smtClean="0">
                <a:solidFill>
                  <a:srgbClr val="FFFF00"/>
                </a:solidFill>
                <a:cs typeface="PT Bold Heading" pitchFamily="2" charset="-78"/>
              </a:rPr>
              <a:t>المعلم كخبير</a:t>
            </a:r>
            <a:endParaRPr lang="en-US" sz="4000" dirty="0" smtClean="0">
              <a:solidFill>
                <a:srgbClr val="FFFF00"/>
              </a:solidFill>
            </a:endParaRPr>
          </a:p>
          <a:p>
            <a:r>
              <a:rPr lang="ar-SA" sz="2800" b="1" dirty="0" smtClean="0"/>
              <a:t> </a:t>
            </a:r>
            <a:endParaRPr lang="en-US" sz="2800" dirty="0"/>
          </a:p>
        </p:txBody>
      </p:sp>
      <p:pic>
        <p:nvPicPr>
          <p:cNvPr id="57346" name="صورة 2" descr="images (21).jpg"/>
          <p:cNvPicPr>
            <a:picLocks noChangeAspect="1" noChangeArrowheads="1"/>
          </p:cNvPicPr>
          <p:nvPr/>
        </p:nvPicPr>
        <p:blipFill>
          <a:blip r:embed="rId2"/>
          <a:srcRect/>
          <a:stretch>
            <a:fillRect/>
          </a:stretch>
        </p:blipFill>
        <p:spPr bwMode="auto">
          <a:xfrm>
            <a:off x="1785918" y="4429132"/>
            <a:ext cx="4714908" cy="242886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52" name="AutoShape 47"/>
          <p:cNvSpPr>
            <a:spLocks noChangeArrowheads="1"/>
          </p:cNvSpPr>
          <p:nvPr/>
        </p:nvSpPr>
        <p:spPr bwMode="gray">
          <a:xfrm>
            <a:off x="2285984" y="142852"/>
            <a:ext cx="5072098" cy="1071570"/>
          </a:xfrm>
          <a:prstGeom prst="roundRect">
            <a:avLst>
              <a:gd name="adj" fmla="val 50000"/>
            </a:avLst>
          </a:prstGeom>
          <a:solidFill>
            <a:schemeClr val="bg1"/>
          </a:solidFill>
          <a:ln>
            <a:headEnd/>
            <a:tailEnd/>
          </a:ln>
        </p:spPr>
        <p:style>
          <a:lnRef idx="0">
            <a:schemeClr val="accent3"/>
          </a:lnRef>
          <a:fillRef idx="3">
            <a:schemeClr val="accent3"/>
          </a:fillRef>
          <a:effectRef idx="3">
            <a:schemeClr val="accent3"/>
          </a:effectRef>
          <a:fontRef idx="minor">
            <a:schemeClr val="lt1"/>
          </a:fontRef>
        </p:style>
        <p:txBody>
          <a:bodyPr wrap="none" anchor="ctr"/>
          <a:lstStyle/>
          <a:p>
            <a:pPr algn="ctr"/>
            <a:r>
              <a:rPr lang="ar-SA" sz="4400" b="1" spc="100" dirty="0" smtClean="0">
                <a:ln w="18000">
                  <a:solidFill>
                    <a:schemeClr val="accent1">
                      <a:satMod val="200000"/>
                      <a:tint val="72000"/>
                    </a:schemeClr>
                  </a:solidFill>
                  <a:prstDash val="solid"/>
                </a:ln>
                <a:solidFill>
                  <a:schemeClr val="tx2">
                    <a:lumMod val="50000"/>
                  </a:schemeClr>
                </a:solidFill>
                <a:effectLst>
                  <a:outerShdw blurRad="25000" dist="20000" dir="16020000" algn="tl">
                    <a:schemeClr val="accent1">
                      <a:satMod val="200000"/>
                      <a:shade val="1000"/>
                      <a:alpha val="60000"/>
                    </a:schemeClr>
                  </a:outerShdw>
                </a:effectLst>
                <a:latin typeface="Traditional Arabic" pitchFamily="18" charset="-78"/>
                <a:ea typeface="Times New Roman" pitchFamily="18" charset="0"/>
                <a:cs typeface="Traditional Arabic" pitchFamily="18" charset="-78"/>
              </a:rPr>
              <a:t>مزايا المنهج المحوري ::</a:t>
            </a:r>
            <a:endParaRPr lang="ar-SA" sz="4400" b="1" spc="100" dirty="0">
              <a:ln w="18000">
                <a:solidFill>
                  <a:schemeClr val="accent1">
                    <a:satMod val="200000"/>
                    <a:tint val="72000"/>
                  </a:schemeClr>
                </a:solidFill>
                <a:prstDash val="solid"/>
              </a:ln>
              <a:solidFill>
                <a:schemeClr val="tx2">
                  <a:lumMod val="50000"/>
                </a:schemeClr>
              </a:solidFill>
              <a:effectLst>
                <a:outerShdw blurRad="25000" dist="20000" dir="16020000" algn="tl">
                  <a:schemeClr val="accent1">
                    <a:satMod val="200000"/>
                    <a:shade val="1000"/>
                    <a:alpha val="60000"/>
                  </a:schemeClr>
                </a:outerShdw>
              </a:effectLst>
            </a:endParaRPr>
          </a:p>
        </p:txBody>
      </p:sp>
      <p:grpSp>
        <p:nvGrpSpPr>
          <p:cNvPr id="2" name="Group 48"/>
          <p:cNvGrpSpPr>
            <a:grpSpLocks/>
          </p:cNvGrpSpPr>
          <p:nvPr/>
        </p:nvGrpSpPr>
        <p:grpSpPr bwMode="auto">
          <a:xfrm>
            <a:off x="357158" y="285728"/>
            <a:ext cx="381000" cy="381000"/>
            <a:chOff x="2078" y="1680"/>
            <a:chExt cx="1615" cy="1615"/>
          </a:xfrm>
        </p:grpSpPr>
        <p:sp>
          <p:nvSpPr>
            <p:cNvPr id="54" name="Oval 49"/>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55" name="Oval 50"/>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56" name="Oval 51"/>
            <p:cNvSpPr>
              <a:spLocks noChangeArrowheads="1"/>
            </p:cNvSpPr>
            <p:nvPr/>
          </p:nvSpPr>
          <p:spPr bwMode="gray">
            <a:xfrm>
              <a:off x="2254" y="1856"/>
              <a:ext cx="1262" cy="1264"/>
            </a:xfrm>
            <a:prstGeom prst="ellipse">
              <a:avLst/>
            </a:prstGeom>
            <a:gradFill rotWithShape="1">
              <a:gsLst>
                <a:gs pos="0">
                  <a:srgbClr val="3DC5C5">
                    <a:gamma/>
                    <a:tint val="0"/>
                    <a:invGamma/>
                  </a:srgbClr>
                </a:gs>
                <a:gs pos="50000">
                  <a:srgbClr val="3DC5C5"/>
                </a:gs>
                <a:gs pos="100000">
                  <a:srgbClr val="3DC5C5">
                    <a:gamma/>
                    <a:tint val="0"/>
                    <a:invGamma/>
                  </a:srgbClr>
                </a:gs>
              </a:gsLst>
              <a:lin ang="2700000" scaled="1"/>
            </a:gradFill>
            <a:ln w="38100" algn="ctr">
              <a:noFill/>
              <a:round/>
              <a:headEnd/>
              <a:tailEnd/>
            </a:ln>
            <a:effectLst/>
          </p:spPr>
          <p:txBody>
            <a:bodyPr wrap="non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57" name="Oval 52"/>
            <p:cNvSpPr>
              <a:spLocks noChangeArrowheads="1"/>
            </p:cNvSpPr>
            <p:nvPr/>
          </p:nvSpPr>
          <p:spPr bwMode="gray">
            <a:xfrm>
              <a:off x="2254" y="1856"/>
              <a:ext cx="1262" cy="1264"/>
            </a:xfrm>
            <a:prstGeom prst="ellipse">
              <a:avLst/>
            </a:prstGeom>
            <a:gradFill rotWithShape="1">
              <a:gsLst>
                <a:gs pos="0">
                  <a:srgbClr val="FFCC00">
                    <a:gamma/>
                    <a:shade val="0"/>
                    <a:invGamma/>
                  </a:srgbClr>
                </a:gs>
                <a:gs pos="100000">
                  <a:srgbClr val="FFCC00"/>
                </a:gs>
              </a:gsLst>
              <a:lin ang="2700000" scaled="1"/>
            </a:gradFill>
            <a:ln w="38100" algn="ctr">
              <a:noFill/>
              <a:round/>
              <a:headEnd/>
              <a:tailEnd/>
            </a:ln>
            <a:effectLst/>
          </p:spPr>
          <p:txBody>
            <a:bodyPr wrap="non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58" name="Oval 53"/>
            <p:cNvSpPr>
              <a:spLocks noChangeArrowheads="1"/>
            </p:cNvSpPr>
            <p:nvPr/>
          </p:nvSpPr>
          <p:spPr bwMode="gray">
            <a:xfrm>
              <a:off x="2337" y="1939"/>
              <a:ext cx="1096" cy="1098"/>
            </a:xfrm>
            <a:prstGeom prst="ellipse">
              <a:avLst/>
            </a:prstGeom>
            <a:gradFill rotWithShape="1">
              <a:gsLst>
                <a:gs pos="0">
                  <a:srgbClr val="3DC5C5">
                    <a:gamma/>
                    <a:shade val="54118"/>
                    <a:invGamma/>
                  </a:srgbClr>
                </a:gs>
                <a:gs pos="50000">
                  <a:srgbClr val="3DC5C5"/>
                </a:gs>
                <a:gs pos="100000">
                  <a:srgbClr val="3DC5C5">
                    <a:gamma/>
                    <a:shade val="54118"/>
                    <a:invGamma/>
                  </a:srgbClr>
                </a:gs>
              </a:gsLst>
              <a:lin ang="18900000" scaled="1"/>
            </a:gradFill>
            <a:ln w="38100" algn="ctr">
              <a:noFill/>
              <a:round/>
              <a:headEnd/>
              <a:tailEnd/>
            </a:ln>
            <a:effec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59" name="Oval 54"/>
            <p:cNvSpPr>
              <a:spLocks noChangeArrowheads="1"/>
            </p:cNvSpPr>
            <p:nvPr/>
          </p:nvSpPr>
          <p:spPr bwMode="gray">
            <a:xfrm>
              <a:off x="2337" y="1939"/>
              <a:ext cx="1096" cy="1098"/>
            </a:xfrm>
            <a:prstGeom prst="ellipse">
              <a:avLst/>
            </a:prstGeom>
            <a:gradFill rotWithShape="1">
              <a:gsLst>
                <a:gs pos="0">
                  <a:srgbClr val="FFCC00"/>
                </a:gs>
                <a:gs pos="100000">
                  <a:srgbClr val="FFCC00">
                    <a:gamma/>
                    <a:shade val="48627"/>
                    <a:invGamma/>
                  </a:srgbClr>
                </a:gs>
              </a:gsLst>
              <a:lin ang="2700000" scaled="1"/>
            </a:gradFill>
            <a:ln w="38100" algn="ctr">
              <a:noFill/>
              <a:round/>
              <a:headEnd/>
              <a:tailEnd/>
            </a:ln>
            <a:effec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grpSp>
      <p:grpSp>
        <p:nvGrpSpPr>
          <p:cNvPr id="3" name="Group 55"/>
          <p:cNvGrpSpPr>
            <a:grpSpLocks/>
          </p:cNvGrpSpPr>
          <p:nvPr/>
        </p:nvGrpSpPr>
        <p:grpSpPr bwMode="auto">
          <a:xfrm>
            <a:off x="428596" y="6215082"/>
            <a:ext cx="381000" cy="381000"/>
            <a:chOff x="2078" y="1680"/>
            <a:chExt cx="1615" cy="1615"/>
          </a:xfrm>
        </p:grpSpPr>
        <p:sp>
          <p:nvSpPr>
            <p:cNvPr id="61" name="Oval 56"/>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62" name="Oval 57"/>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63" name="Oval 58"/>
            <p:cNvSpPr>
              <a:spLocks noChangeArrowheads="1"/>
            </p:cNvSpPr>
            <p:nvPr/>
          </p:nvSpPr>
          <p:spPr bwMode="gray">
            <a:xfrm>
              <a:off x="2254" y="1856"/>
              <a:ext cx="1262" cy="1264"/>
            </a:xfrm>
            <a:prstGeom prst="ellipse">
              <a:avLst/>
            </a:prstGeom>
            <a:gradFill rotWithShape="1">
              <a:gsLst>
                <a:gs pos="0">
                  <a:srgbClr val="3DC5C5">
                    <a:gamma/>
                    <a:tint val="0"/>
                    <a:invGamma/>
                  </a:srgbClr>
                </a:gs>
                <a:gs pos="50000">
                  <a:srgbClr val="3DC5C5"/>
                </a:gs>
                <a:gs pos="100000">
                  <a:srgbClr val="3DC5C5">
                    <a:gamma/>
                    <a:tint val="0"/>
                    <a:invGamma/>
                  </a:srgbClr>
                </a:gs>
              </a:gsLst>
              <a:lin ang="2700000" scaled="1"/>
            </a:gradFill>
            <a:ln w="38100" algn="ctr">
              <a:noFill/>
              <a:round/>
              <a:headEnd/>
              <a:tailEnd/>
            </a:ln>
            <a:effectLst/>
          </p:spPr>
          <p:txBody>
            <a:bodyPr wrap="non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64" name="Oval 59"/>
            <p:cNvSpPr>
              <a:spLocks noChangeArrowheads="1"/>
            </p:cNvSpPr>
            <p:nvPr/>
          </p:nvSpPr>
          <p:spPr bwMode="gray">
            <a:xfrm>
              <a:off x="2254" y="1856"/>
              <a:ext cx="1262" cy="1264"/>
            </a:xfrm>
            <a:prstGeom prst="ellipse">
              <a:avLst/>
            </a:prstGeom>
            <a:gradFill rotWithShape="1">
              <a:gsLst>
                <a:gs pos="0">
                  <a:srgbClr val="48BE67">
                    <a:gamma/>
                    <a:shade val="0"/>
                    <a:invGamma/>
                  </a:srgbClr>
                </a:gs>
                <a:gs pos="100000">
                  <a:srgbClr val="48BE67"/>
                </a:gs>
              </a:gsLst>
              <a:lin ang="2700000" scaled="1"/>
            </a:gradFill>
            <a:ln w="38100" algn="ctr">
              <a:noFill/>
              <a:round/>
              <a:headEnd/>
              <a:tailEnd/>
            </a:ln>
            <a:effectLst/>
          </p:spPr>
          <p:txBody>
            <a:bodyPr wrap="non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65" name="Oval 60"/>
            <p:cNvSpPr>
              <a:spLocks noChangeArrowheads="1"/>
            </p:cNvSpPr>
            <p:nvPr/>
          </p:nvSpPr>
          <p:spPr bwMode="gray">
            <a:xfrm>
              <a:off x="2337" y="1939"/>
              <a:ext cx="1096" cy="1098"/>
            </a:xfrm>
            <a:prstGeom prst="ellipse">
              <a:avLst/>
            </a:prstGeom>
            <a:gradFill rotWithShape="1">
              <a:gsLst>
                <a:gs pos="0">
                  <a:srgbClr val="3DC5C5">
                    <a:gamma/>
                    <a:shade val="54118"/>
                    <a:invGamma/>
                  </a:srgbClr>
                </a:gs>
                <a:gs pos="50000">
                  <a:srgbClr val="3DC5C5"/>
                </a:gs>
                <a:gs pos="100000">
                  <a:srgbClr val="3DC5C5">
                    <a:gamma/>
                    <a:shade val="54118"/>
                    <a:invGamma/>
                  </a:srgbClr>
                </a:gs>
              </a:gsLst>
              <a:lin ang="18900000" scaled="1"/>
            </a:gradFill>
            <a:ln w="38100" algn="ctr">
              <a:noFill/>
              <a:round/>
              <a:headEnd/>
              <a:tailEnd/>
            </a:ln>
            <a:effec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66" name="Oval 61"/>
            <p:cNvSpPr>
              <a:spLocks noChangeArrowheads="1"/>
            </p:cNvSpPr>
            <p:nvPr/>
          </p:nvSpPr>
          <p:spPr bwMode="gray">
            <a:xfrm>
              <a:off x="2337" y="1939"/>
              <a:ext cx="1096" cy="1098"/>
            </a:xfrm>
            <a:prstGeom prst="ellipse">
              <a:avLst/>
            </a:prstGeom>
            <a:gradFill rotWithShape="1">
              <a:gsLst>
                <a:gs pos="0">
                  <a:srgbClr val="48BE67"/>
                </a:gs>
                <a:gs pos="100000">
                  <a:srgbClr val="48BE67">
                    <a:gamma/>
                    <a:shade val="48627"/>
                    <a:invGamma/>
                  </a:srgbClr>
                </a:gs>
              </a:gsLst>
              <a:lin ang="2700000" scaled="1"/>
            </a:gradFill>
            <a:ln w="38100" algn="ctr">
              <a:noFill/>
              <a:round/>
              <a:headEnd/>
              <a:tailEnd/>
            </a:ln>
            <a:effec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grpSp>
      <p:grpSp>
        <p:nvGrpSpPr>
          <p:cNvPr id="4" name="Group 62"/>
          <p:cNvGrpSpPr>
            <a:grpSpLocks/>
          </p:cNvGrpSpPr>
          <p:nvPr/>
        </p:nvGrpSpPr>
        <p:grpSpPr bwMode="auto">
          <a:xfrm>
            <a:off x="357158" y="2428868"/>
            <a:ext cx="381000" cy="381000"/>
            <a:chOff x="2078" y="1680"/>
            <a:chExt cx="1615" cy="1615"/>
          </a:xfrm>
        </p:grpSpPr>
        <p:sp>
          <p:nvSpPr>
            <p:cNvPr id="68" name="Oval 63"/>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69" name="Oval 64"/>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70" name="Oval 65"/>
            <p:cNvSpPr>
              <a:spLocks noChangeArrowheads="1"/>
            </p:cNvSpPr>
            <p:nvPr/>
          </p:nvSpPr>
          <p:spPr bwMode="gray">
            <a:xfrm>
              <a:off x="2254" y="1856"/>
              <a:ext cx="1262" cy="1264"/>
            </a:xfrm>
            <a:prstGeom prst="ellipse">
              <a:avLst/>
            </a:prstGeom>
            <a:gradFill rotWithShape="1">
              <a:gsLst>
                <a:gs pos="0">
                  <a:srgbClr val="3DC5C5">
                    <a:gamma/>
                    <a:tint val="0"/>
                    <a:invGamma/>
                  </a:srgbClr>
                </a:gs>
                <a:gs pos="50000">
                  <a:srgbClr val="3DC5C5"/>
                </a:gs>
                <a:gs pos="100000">
                  <a:srgbClr val="3DC5C5">
                    <a:gamma/>
                    <a:tint val="0"/>
                    <a:invGamma/>
                  </a:srgbClr>
                </a:gs>
              </a:gsLst>
              <a:lin ang="2700000" scaled="1"/>
            </a:gradFill>
            <a:ln w="38100" algn="ctr">
              <a:noFill/>
              <a:round/>
              <a:headEnd/>
              <a:tailEnd/>
            </a:ln>
            <a:effectLst/>
          </p:spPr>
          <p:txBody>
            <a:bodyPr wrap="non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71" name="Oval 66"/>
            <p:cNvSpPr>
              <a:spLocks noChangeArrowheads="1"/>
            </p:cNvSpPr>
            <p:nvPr/>
          </p:nvSpPr>
          <p:spPr bwMode="gray">
            <a:xfrm>
              <a:off x="2254" y="1856"/>
              <a:ext cx="1262" cy="1264"/>
            </a:xfrm>
            <a:prstGeom prst="ellipse">
              <a:avLst/>
            </a:prstGeom>
            <a:gradFill rotWithShape="1">
              <a:gsLst>
                <a:gs pos="0">
                  <a:srgbClr val="21B3E1"/>
                </a:gs>
                <a:gs pos="100000">
                  <a:srgbClr val="21B3E1">
                    <a:gamma/>
                    <a:shade val="46275"/>
                    <a:invGamma/>
                  </a:srgbClr>
                </a:gs>
              </a:gsLst>
              <a:lin ang="5400000" scaled="1"/>
            </a:gradFill>
            <a:ln w="38100" algn="ctr">
              <a:noFill/>
              <a:round/>
              <a:headEnd/>
              <a:tailEnd/>
            </a:ln>
            <a:effectLst/>
          </p:spPr>
          <p:txBody>
            <a:bodyPr wrap="non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72" name="Oval 67"/>
            <p:cNvSpPr>
              <a:spLocks noChangeArrowheads="1"/>
            </p:cNvSpPr>
            <p:nvPr/>
          </p:nvSpPr>
          <p:spPr bwMode="gray">
            <a:xfrm>
              <a:off x="2337" y="1939"/>
              <a:ext cx="1096" cy="1098"/>
            </a:xfrm>
            <a:prstGeom prst="ellipse">
              <a:avLst/>
            </a:prstGeom>
            <a:gradFill rotWithShape="1">
              <a:gsLst>
                <a:gs pos="0">
                  <a:srgbClr val="3DC5C5">
                    <a:gamma/>
                    <a:shade val="54118"/>
                    <a:invGamma/>
                  </a:srgbClr>
                </a:gs>
                <a:gs pos="50000">
                  <a:srgbClr val="3DC5C5"/>
                </a:gs>
                <a:gs pos="100000">
                  <a:srgbClr val="3DC5C5">
                    <a:gamma/>
                    <a:shade val="54118"/>
                    <a:invGamma/>
                  </a:srgbClr>
                </a:gs>
              </a:gsLst>
              <a:lin ang="18900000" scaled="1"/>
            </a:gradFill>
            <a:ln w="38100" algn="ctr">
              <a:noFill/>
              <a:round/>
              <a:headEnd/>
              <a:tailEnd/>
            </a:ln>
            <a:effec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73" name="Oval 68"/>
            <p:cNvSpPr>
              <a:spLocks noChangeArrowheads="1"/>
            </p:cNvSpPr>
            <p:nvPr/>
          </p:nvSpPr>
          <p:spPr bwMode="gray">
            <a:xfrm>
              <a:off x="2337" y="1939"/>
              <a:ext cx="1096" cy="1098"/>
            </a:xfrm>
            <a:prstGeom prst="ellipse">
              <a:avLst/>
            </a:prstGeom>
            <a:gradFill rotWithShape="1">
              <a:gsLst>
                <a:gs pos="0">
                  <a:srgbClr val="21B3E1"/>
                </a:gs>
                <a:gs pos="100000">
                  <a:srgbClr val="21B3E1">
                    <a:gamma/>
                    <a:shade val="48627"/>
                    <a:invGamma/>
                  </a:srgbClr>
                </a:gs>
              </a:gsLst>
              <a:lin ang="2700000" scaled="1"/>
            </a:gradFill>
            <a:ln w="38100" algn="ctr">
              <a:noFill/>
              <a:round/>
              <a:headEnd/>
              <a:tailEnd/>
            </a:ln>
            <a:effec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grpSp>
      <p:grpSp>
        <p:nvGrpSpPr>
          <p:cNvPr id="5" name="Group 76"/>
          <p:cNvGrpSpPr>
            <a:grpSpLocks/>
          </p:cNvGrpSpPr>
          <p:nvPr/>
        </p:nvGrpSpPr>
        <p:grpSpPr bwMode="auto">
          <a:xfrm>
            <a:off x="428596" y="4429132"/>
            <a:ext cx="355600" cy="381000"/>
            <a:chOff x="2078" y="1680"/>
            <a:chExt cx="1615" cy="1615"/>
          </a:xfrm>
        </p:grpSpPr>
        <p:sp>
          <p:nvSpPr>
            <p:cNvPr id="82" name="Oval 77"/>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83" name="Oval 78"/>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84" name="Oval 79"/>
            <p:cNvSpPr>
              <a:spLocks noChangeArrowheads="1"/>
            </p:cNvSpPr>
            <p:nvPr/>
          </p:nvSpPr>
          <p:spPr bwMode="gray">
            <a:xfrm>
              <a:off x="2254" y="1856"/>
              <a:ext cx="1262" cy="1264"/>
            </a:xfrm>
            <a:prstGeom prst="ellipse">
              <a:avLst/>
            </a:prstGeom>
            <a:gradFill rotWithShape="1">
              <a:gsLst>
                <a:gs pos="0">
                  <a:srgbClr val="3DC5C5">
                    <a:gamma/>
                    <a:tint val="0"/>
                    <a:invGamma/>
                  </a:srgbClr>
                </a:gs>
                <a:gs pos="50000">
                  <a:srgbClr val="3DC5C5"/>
                </a:gs>
                <a:gs pos="100000">
                  <a:srgbClr val="3DC5C5">
                    <a:gamma/>
                    <a:tint val="0"/>
                    <a:invGamma/>
                  </a:srgbClr>
                </a:gs>
              </a:gsLst>
              <a:lin ang="2700000" scaled="1"/>
            </a:gradFill>
            <a:ln w="38100" algn="ctr">
              <a:noFill/>
              <a:round/>
              <a:headEnd/>
              <a:tailEnd/>
            </a:ln>
            <a:effectLst/>
          </p:spPr>
          <p:txBody>
            <a:bodyPr wrap="non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85" name="Oval 80"/>
            <p:cNvSpPr>
              <a:spLocks noChangeArrowheads="1"/>
            </p:cNvSpPr>
            <p:nvPr/>
          </p:nvSpPr>
          <p:spPr bwMode="gray">
            <a:xfrm>
              <a:off x="2254" y="1856"/>
              <a:ext cx="1262" cy="1264"/>
            </a:xfrm>
            <a:prstGeom prst="ellipse">
              <a:avLst/>
            </a:prstGeom>
            <a:gradFill rotWithShape="1">
              <a:gsLst>
                <a:gs pos="0">
                  <a:srgbClr val="E35E23">
                    <a:gamma/>
                    <a:shade val="0"/>
                    <a:invGamma/>
                  </a:srgbClr>
                </a:gs>
                <a:gs pos="100000">
                  <a:srgbClr val="E35E23"/>
                </a:gs>
              </a:gsLst>
              <a:lin ang="2700000" scaled="1"/>
            </a:gradFill>
            <a:ln w="38100" algn="ctr">
              <a:noFill/>
              <a:round/>
              <a:headEnd/>
              <a:tailEnd/>
            </a:ln>
            <a:effectLst/>
          </p:spPr>
          <p:txBody>
            <a:bodyPr wrap="non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86" name="Oval 81"/>
            <p:cNvSpPr>
              <a:spLocks noChangeArrowheads="1"/>
            </p:cNvSpPr>
            <p:nvPr/>
          </p:nvSpPr>
          <p:spPr bwMode="gray">
            <a:xfrm>
              <a:off x="2337" y="1939"/>
              <a:ext cx="1096" cy="1098"/>
            </a:xfrm>
            <a:prstGeom prst="ellipse">
              <a:avLst/>
            </a:prstGeom>
            <a:gradFill rotWithShape="1">
              <a:gsLst>
                <a:gs pos="0">
                  <a:srgbClr val="3DC5C5">
                    <a:gamma/>
                    <a:shade val="54118"/>
                    <a:invGamma/>
                  </a:srgbClr>
                </a:gs>
                <a:gs pos="50000">
                  <a:srgbClr val="3DC5C5"/>
                </a:gs>
                <a:gs pos="100000">
                  <a:srgbClr val="3DC5C5">
                    <a:gamma/>
                    <a:shade val="54118"/>
                    <a:invGamma/>
                  </a:srgbClr>
                </a:gs>
              </a:gsLst>
              <a:lin ang="18900000" scaled="1"/>
            </a:gradFill>
            <a:ln w="38100" algn="ctr">
              <a:noFill/>
              <a:round/>
              <a:headEnd/>
              <a:tailEnd/>
            </a:ln>
            <a:effec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87" name="Oval 82"/>
            <p:cNvSpPr>
              <a:spLocks noChangeArrowheads="1"/>
            </p:cNvSpPr>
            <p:nvPr/>
          </p:nvSpPr>
          <p:spPr bwMode="gray">
            <a:xfrm>
              <a:off x="2337" y="1939"/>
              <a:ext cx="1096" cy="1098"/>
            </a:xfrm>
            <a:prstGeom prst="ellipse">
              <a:avLst/>
            </a:prstGeom>
            <a:gradFill rotWithShape="1">
              <a:gsLst>
                <a:gs pos="0">
                  <a:srgbClr val="E35E23"/>
                </a:gs>
                <a:gs pos="100000">
                  <a:srgbClr val="E35E23">
                    <a:gamma/>
                    <a:shade val="48627"/>
                    <a:invGamma/>
                  </a:srgbClr>
                </a:gs>
              </a:gsLst>
              <a:lin ang="2700000" scaled="1"/>
            </a:gradFill>
            <a:ln w="38100" algn="ctr">
              <a:noFill/>
              <a:round/>
              <a:headEnd/>
              <a:tailEnd/>
            </a:ln>
            <a:effec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grpSp>
      <p:pic>
        <p:nvPicPr>
          <p:cNvPr id="6" name="Picture 2" descr="images-4"/>
          <p:cNvPicPr>
            <a:picLocks noChangeAspect="1" noChangeArrowheads="1"/>
          </p:cNvPicPr>
          <p:nvPr/>
        </p:nvPicPr>
        <p:blipFill>
          <a:blip r:embed="rId2"/>
          <a:srcRect/>
          <a:stretch>
            <a:fillRect/>
          </a:stretch>
        </p:blipFill>
        <p:spPr bwMode="auto">
          <a:xfrm>
            <a:off x="1142976" y="5214950"/>
            <a:ext cx="3714776" cy="1643050"/>
          </a:xfrm>
          <a:prstGeom prst="rect">
            <a:avLst/>
          </a:prstGeom>
          <a:noFill/>
          <a:ln w="9525">
            <a:noFill/>
            <a:miter lim="800000"/>
            <a:headEnd/>
            <a:tailEnd/>
          </a:ln>
        </p:spPr>
      </p:pic>
      <p:sp>
        <p:nvSpPr>
          <p:cNvPr id="1031" name="Rectangle 7"/>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32" name="Rectangle 8"/>
          <p:cNvSpPr>
            <a:spLocks noChangeArrowheads="1"/>
          </p:cNvSpPr>
          <p:nvPr/>
        </p:nvSpPr>
        <p:spPr bwMode="auto">
          <a:xfrm>
            <a:off x="269875" y="1643050"/>
            <a:ext cx="8874125" cy="35394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tab pos="809625" algn="l"/>
              </a:tabLst>
            </a:pPr>
            <a:r>
              <a:rPr kumimoji="0" lang="ar-SA" sz="3200" b="0" i="0" u="none" strike="noStrike" cap="none" normalizeH="0" baseline="0" dirty="0" smtClean="0">
                <a:ln>
                  <a:noFill/>
                </a:ln>
                <a:solidFill>
                  <a:srgbClr val="FFFF00"/>
                </a:solidFill>
                <a:effectLst/>
                <a:latin typeface="Traditional Arabic" pitchFamily="18" charset="-78"/>
                <a:ea typeface="Times New Roman" pitchFamily="18" charset="0"/>
                <a:cs typeface="Traditional Arabic" pitchFamily="18" charset="-78"/>
              </a:rPr>
              <a:t>- يتمشى</a:t>
            </a:r>
            <a:r>
              <a:rPr kumimoji="0" lang="ar-SA" sz="3200" b="1" i="0" u="none" strike="noStrike" cap="none" normalizeH="0" baseline="0" dirty="0" smtClean="0">
                <a:ln>
                  <a:noFill/>
                </a:ln>
                <a:solidFill>
                  <a:srgbClr val="FFFF00"/>
                </a:solidFill>
                <a:effectLst/>
                <a:latin typeface="Traditional Arabic" pitchFamily="18" charset="-78"/>
                <a:ea typeface="Times New Roman" pitchFamily="18" charset="0"/>
                <a:cs typeface="Traditional Arabic" pitchFamily="18" charset="-78"/>
              </a:rPr>
              <a:t> </a:t>
            </a:r>
            <a:r>
              <a:rPr kumimoji="0" lang="ar-SA" sz="3200" b="0" i="0" u="none" strike="noStrike" cap="none" normalizeH="0" baseline="0" dirty="0" smtClean="0">
                <a:ln>
                  <a:noFill/>
                </a:ln>
                <a:solidFill>
                  <a:srgbClr val="FFFF00"/>
                </a:solidFill>
                <a:effectLst/>
                <a:latin typeface="Traditional Arabic" pitchFamily="18" charset="-78"/>
                <a:ea typeface="Times New Roman" pitchFamily="18" charset="0"/>
                <a:cs typeface="Traditional Arabic" pitchFamily="18" charset="-78"/>
              </a:rPr>
              <a:t>المنهج المحوري مع النظرية العلمية للتعلم التي تحسب التعلم عملية إيجابية.</a:t>
            </a:r>
          </a:p>
          <a:p>
            <a:pPr marL="0" marR="0" lvl="0" indent="0" algn="justLow" defTabSz="914400" rtl="1" eaLnBrk="1" fontAlgn="base" latinLnBrk="0" hangingPunct="1">
              <a:lnSpc>
                <a:spcPct val="100000"/>
              </a:lnSpc>
              <a:spcBef>
                <a:spcPct val="0"/>
              </a:spcBef>
              <a:spcAft>
                <a:spcPct val="0"/>
              </a:spcAft>
              <a:buClrTx/>
              <a:buSzTx/>
              <a:buFontTx/>
              <a:buNone/>
              <a:tabLst>
                <a:tab pos="809625" algn="l"/>
              </a:tabLst>
            </a:pPr>
            <a:r>
              <a:rPr kumimoji="0" lang="ar-SA" sz="3200" b="0" i="0" u="none" strike="noStrike" cap="none" normalizeH="0" baseline="0" dirty="0" smtClean="0">
                <a:ln>
                  <a:noFill/>
                </a:ln>
                <a:solidFill>
                  <a:srgbClr val="FFFF00"/>
                </a:solidFill>
                <a:effectLst/>
                <a:latin typeface="Traditional Arabic" pitchFamily="18" charset="-78"/>
                <a:ea typeface="Times New Roman" pitchFamily="18" charset="0"/>
                <a:cs typeface="Traditional Arabic" pitchFamily="18" charset="-78"/>
              </a:rPr>
              <a:t>- يراعي ميول المتعلمين وحاجاتهم </a:t>
            </a:r>
          </a:p>
          <a:p>
            <a:pPr marL="0" marR="0" lvl="0" indent="0" algn="justLow" defTabSz="914400" rtl="1" eaLnBrk="1" fontAlgn="base" latinLnBrk="0" hangingPunct="1">
              <a:lnSpc>
                <a:spcPct val="100000"/>
              </a:lnSpc>
              <a:spcBef>
                <a:spcPct val="0"/>
              </a:spcBef>
              <a:spcAft>
                <a:spcPct val="0"/>
              </a:spcAft>
              <a:buClrTx/>
              <a:buSzTx/>
              <a:buFontTx/>
              <a:buNone/>
              <a:tabLst>
                <a:tab pos="809625" algn="l"/>
              </a:tabLst>
            </a:pPr>
            <a:r>
              <a:rPr kumimoji="0" lang="ar-SA" sz="3200" b="0" i="0" u="none" strike="noStrike" cap="none" normalizeH="0" baseline="0" dirty="0" smtClean="0">
                <a:ln>
                  <a:noFill/>
                </a:ln>
                <a:solidFill>
                  <a:srgbClr val="FFFF00"/>
                </a:solidFill>
                <a:effectLst/>
                <a:latin typeface="Traditional Arabic" pitchFamily="18" charset="-78"/>
                <a:ea typeface="Times New Roman" pitchFamily="18" charset="0"/>
                <a:cs typeface="Traditional Arabic" pitchFamily="18" charset="-78"/>
              </a:rPr>
              <a:t>- ينقل محور الارتكاز في العملية التعليمية من التدريس إلى التعلم, ومن المعلم إلى المتعلم, ومن الحفظ والاستظهار إلى حل المشكلات والاستبصار </a:t>
            </a:r>
          </a:p>
          <a:p>
            <a:pPr marL="0" marR="0" lvl="0" indent="0" algn="justLow" defTabSz="914400" rtl="1" eaLnBrk="1" fontAlgn="base" latinLnBrk="0" hangingPunct="1">
              <a:lnSpc>
                <a:spcPct val="100000"/>
              </a:lnSpc>
              <a:spcBef>
                <a:spcPct val="0"/>
              </a:spcBef>
              <a:spcAft>
                <a:spcPct val="0"/>
              </a:spcAft>
              <a:buClrTx/>
              <a:buSzTx/>
              <a:buFontTx/>
              <a:buNone/>
              <a:tabLst>
                <a:tab pos="809625" algn="l"/>
              </a:tabLst>
            </a:pPr>
            <a:r>
              <a:rPr kumimoji="0" lang="ar-SA" sz="3200" b="0" i="0" u="none" strike="noStrike" cap="none" normalizeH="0" baseline="0" dirty="0" smtClean="0">
                <a:ln>
                  <a:noFill/>
                </a:ln>
                <a:solidFill>
                  <a:srgbClr val="FFFF00"/>
                </a:solidFill>
                <a:effectLst/>
                <a:latin typeface="Traditional Arabic" pitchFamily="18" charset="-78"/>
                <a:ea typeface="Times New Roman" pitchFamily="18" charset="0"/>
                <a:cs typeface="Traditional Arabic" pitchFamily="18" charset="-78"/>
              </a:rPr>
              <a:t>- يساعد المتعلمين على إدراك وحدة المعرفة الإنسانية والصلة بين فروعها </a:t>
            </a:r>
          </a:p>
          <a:p>
            <a:pPr marL="0" marR="0" lvl="0" indent="0" algn="justLow" defTabSz="914400" rtl="1" eaLnBrk="1" fontAlgn="base" latinLnBrk="0" hangingPunct="1">
              <a:lnSpc>
                <a:spcPct val="100000"/>
              </a:lnSpc>
              <a:spcBef>
                <a:spcPct val="0"/>
              </a:spcBef>
              <a:spcAft>
                <a:spcPct val="0"/>
              </a:spcAft>
              <a:buClrTx/>
              <a:buSzTx/>
              <a:buFontTx/>
              <a:buNone/>
              <a:tabLst>
                <a:tab pos="809625" algn="l"/>
              </a:tabLst>
            </a:pPr>
            <a:r>
              <a:rPr kumimoji="0" lang="ar-SA" sz="3200" b="0" i="0" u="none" strike="noStrike" cap="none" normalizeH="0" baseline="0" dirty="0" smtClean="0">
                <a:ln>
                  <a:noFill/>
                </a:ln>
                <a:solidFill>
                  <a:srgbClr val="FFFF00"/>
                </a:solidFill>
                <a:effectLst/>
                <a:latin typeface="Traditional Arabic" pitchFamily="18" charset="-78"/>
                <a:ea typeface="Times New Roman" pitchFamily="18" charset="0"/>
                <a:cs typeface="Traditional Arabic" pitchFamily="18" charset="-78"/>
              </a:rPr>
              <a:t> - يراعي الفروق الفردية للمتعلمين بتوفير مجالات أكاديمية خاصة يختارون من بينها ما يناسبهم. </a:t>
            </a:r>
            <a:endParaRPr kumimoji="0" lang="ar-SA" sz="3200" b="0" i="0" u="none" strike="noStrike" cap="none" normalizeH="0" baseline="0" dirty="0" smtClean="0">
              <a:ln>
                <a:noFill/>
              </a:ln>
              <a:solidFill>
                <a:srgbClr val="FFFF00"/>
              </a:solidFill>
              <a:effectLst/>
              <a:latin typeface="Arial" pitchFamily="34" charset="0"/>
              <a:cs typeface="Arial" pitchFamily="34" charset="0"/>
            </a:endParaRPr>
          </a:p>
        </p:txBody>
      </p:sp>
    </p:spTree>
  </p:cSld>
  <p:clrMapOvr>
    <a:masterClrMapping/>
  </p:clrMapOvr>
  <p:transition>
    <p:pull dir="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3186" name="Picture 2" descr="http://www.alrodwan.net/vb/imgcache/8682.imgcache.gif"/>
          <p:cNvPicPr>
            <a:picLocks noChangeAspect="1" noChangeArrowheads="1" noCrop="1"/>
          </p:cNvPicPr>
          <p:nvPr/>
        </p:nvPicPr>
        <p:blipFill>
          <a:blip r:embed="rId2"/>
          <a:srcRect/>
          <a:stretch>
            <a:fillRect/>
          </a:stretch>
        </p:blipFill>
        <p:spPr bwMode="auto">
          <a:xfrm>
            <a:off x="0" y="0"/>
            <a:ext cx="9144000" cy="6883400"/>
          </a:xfrm>
          <a:prstGeom prst="rect">
            <a:avLst/>
          </a:prstGeom>
          <a:noFill/>
          <a:ln w="9525">
            <a:noFill/>
            <a:miter lim="800000"/>
            <a:headEnd/>
            <a:tailEnd/>
          </a:ln>
        </p:spPr>
      </p:pic>
      <p:sp>
        <p:nvSpPr>
          <p:cNvPr id="6" name="مربع نص 5"/>
          <p:cNvSpPr txBox="1"/>
          <p:nvPr/>
        </p:nvSpPr>
        <p:spPr>
          <a:xfrm>
            <a:off x="0" y="928670"/>
            <a:ext cx="6000760" cy="1323439"/>
          </a:xfrm>
          <a:prstGeom prst="rect">
            <a:avLst/>
          </a:prstGeom>
          <a:noFill/>
        </p:spPr>
        <p:txBody>
          <a:bodyPr wrap="square" rtlCol="1">
            <a:spAutoFit/>
          </a:bodyPr>
          <a:lstStyle/>
          <a:p>
            <a:pPr algn="ctr"/>
            <a:r>
              <a:rPr lang="ar-SA" sz="4000" b="1" dirty="0" smtClean="0">
                <a:solidFill>
                  <a:srgbClr val="FFFF00"/>
                </a:solidFill>
                <a:cs typeface="PT Bold Heading" pitchFamily="2" charset="-78"/>
              </a:rPr>
              <a:t>دعائي لكم بالتوفيق</a:t>
            </a:r>
            <a:endParaRPr lang="ar-SA" sz="3600" b="1" dirty="0" smtClean="0">
              <a:solidFill>
                <a:srgbClr val="FFFF00"/>
              </a:solidFill>
              <a:cs typeface="PT Bold Heading" pitchFamily="2" charset="-78"/>
            </a:endParaRPr>
          </a:p>
          <a:p>
            <a:pPr algn="ctr"/>
            <a:r>
              <a:rPr lang="ar-SA" sz="4000" b="1" dirty="0" smtClean="0">
                <a:solidFill>
                  <a:srgbClr val="FFFF00"/>
                </a:solidFill>
                <a:cs typeface="PT Bold Heading" pitchFamily="2" charset="-78"/>
              </a:rPr>
              <a:t> شاكرة لكم حسن الإصغاء</a:t>
            </a:r>
            <a:endParaRPr lang="ar-SA" sz="4000" b="1" dirty="0">
              <a:solidFill>
                <a:srgbClr val="FFFF00"/>
              </a:solidFill>
              <a:latin typeface="+mn-lt"/>
              <a:cs typeface="+mn-cs"/>
            </a:endParaRPr>
          </a:p>
        </p:txBody>
      </p:sp>
      <p:pic>
        <p:nvPicPr>
          <p:cNvPr id="7" name="صورة 4" descr="media.gif"/>
          <p:cNvPicPr>
            <a:picLocks noChangeAspect="1"/>
          </p:cNvPicPr>
          <p:nvPr/>
        </p:nvPicPr>
        <p:blipFill>
          <a:blip r:embed="rId3"/>
          <a:srcRect/>
          <a:stretch>
            <a:fillRect/>
          </a:stretch>
        </p:blipFill>
        <p:spPr bwMode="auto">
          <a:xfrm>
            <a:off x="0" y="2928938"/>
            <a:ext cx="3714750" cy="392906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8" presetClass="entr" presetSubtype="0" accel="5000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6"/>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6"/>
                                        </p:tgtEl>
                                        <p:attrNameLst>
                                          <p:attrName>ppt_y</p:attrName>
                                        </p:attrNameLst>
                                      </p:cBhvr>
                                      <p:tavLst>
                                        <p:tav tm="0">
                                          <p:val>
                                            <p:strVal val="#ppt_y"/>
                                          </p:val>
                                        </p:tav>
                                        <p:tav tm="100000">
                                          <p:val>
                                            <p:strVal val="#ppt_y"/>
                                          </p:val>
                                        </p:tav>
                                      </p:tavLst>
                                    </p:anim>
                                    <p:animEffect transition="in" filter="fade">
                                      <p:cBhvr>
                                        <p:cTn id="10"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effectLst/>
      </p:bgPr>
    </p:bg>
    <p:spTree>
      <p:nvGrpSpPr>
        <p:cNvPr id="1" name=""/>
        <p:cNvGrpSpPr/>
        <p:nvPr/>
      </p:nvGrpSpPr>
      <p:grpSpPr>
        <a:xfrm>
          <a:off x="0" y="0"/>
          <a:ext cx="0" cy="0"/>
          <a:chOff x="0" y="0"/>
          <a:chExt cx="0" cy="0"/>
        </a:xfrm>
      </p:grpSpPr>
      <p:sp>
        <p:nvSpPr>
          <p:cNvPr id="2" name="عنوان 1"/>
          <p:cNvSpPr>
            <a:spLocks noGrp="1"/>
          </p:cNvSpPr>
          <p:nvPr>
            <p:ph type="ctrTitle"/>
          </p:nvPr>
        </p:nvSpPr>
        <p:spPr>
          <a:xfrm>
            <a:off x="714348" y="1428736"/>
            <a:ext cx="7772400" cy="1470025"/>
          </a:xfrm>
        </p:spPr>
        <p:style>
          <a:lnRef idx="2">
            <a:schemeClr val="dk1"/>
          </a:lnRef>
          <a:fillRef idx="1">
            <a:schemeClr val="lt1"/>
          </a:fillRef>
          <a:effectRef idx="0">
            <a:schemeClr val="dk1"/>
          </a:effectRef>
          <a:fontRef idx="minor">
            <a:schemeClr val="dk1"/>
          </a:fontRef>
        </p:style>
        <p:txBody>
          <a:bodyPr>
            <a:noAutofit/>
          </a:bodyPr>
          <a:lstStyle/>
          <a:p>
            <a:r>
              <a:rPr lang="ar-SA" sz="6600" b="1" dirty="0" smtClean="0">
                <a:ln w="18000">
                  <a:solidFill>
                    <a:schemeClr val="accent2">
                      <a:satMod val="140000"/>
                    </a:schemeClr>
                  </a:solidFill>
                  <a:prstDash val="solid"/>
                  <a:miter lim="800000"/>
                </a:ln>
                <a:solidFill>
                  <a:schemeClr val="accent2">
                    <a:lumMod val="50000"/>
                  </a:schemeClr>
                </a:solidFill>
                <a:effectLst>
                  <a:glow rad="139700">
                    <a:schemeClr val="accent4">
                      <a:satMod val="175000"/>
                      <a:alpha val="40000"/>
                    </a:schemeClr>
                  </a:glow>
                  <a:outerShdw blurRad="25500" dist="23000" dir="7020000" algn="tl">
                    <a:srgbClr val="000000">
                      <a:alpha val="50000"/>
                    </a:srgbClr>
                  </a:outerShdw>
                </a:effectLst>
              </a:rPr>
              <a:t/>
            </a:r>
            <a:br>
              <a:rPr lang="ar-SA" sz="6600" b="1" dirty="0" smtClean="0">
                <a:ln w="18000">
                  <a:solidFill>
                    <a:schemeClr val="accent2">
                      <a:satMod val="140000"/>
                    </a:schemeClr>
                  </a:solidFill>
                  <a:prstDash val="solid"/>
                  <a:miter lim="800000"/>
                </a:ln>
                <a:solidFill>
                  <a:schemeClr val="accent2">
                    <a:lumMod val="50000"/>
                  </a:schemeClr>
                </a:solidFill>
                <a:effectLst>
                  <a:glow rad="139700">
                    <a:schemeClr val="accent4">
                      <a:satMod val="175000"/>
                      <a:alpha val="40000"/>
                    </a:schemeClr>
                  </a:glow>
                  <a:outerShdw blurRad="25500" dist="23000" dir="7020000" algn="tl">
                    <a:srgbClr val="000000">
                      <a:alpha val="50000"/>
                    </a:srgbClr>
                  </a:outerShdw>
                </a:effectLst>
              </a:rPr>
            </a:br>
            <a:r>
              <a:rPr lang="ar-SA" sz="6600" b="1" dirty="0" smtClean="0">
                <a:ln w="18000">
                  <a:solidFill>
                    <a:schemeClr val="accent2">
                      <a:satMod val="140000"/>
                    </a:schemeClr>
                  </a:solidFill>
                  <a:prstDash val="solid"/>
                  <a:miter lim="800000"/>
                </a:ln>
                <a:solidFill>
                  <a:schemeClr val="accent2">
                    <a:lumMod val="50000"/>
                  </a:schemeClr>
                </a:solidFill>
                <a:effectLst>
                  <a:glow rad="139700">
                    <a:schemeClr val="accent4">
                      <a:satMod val="175000"/>
                      <a:alpha val="40000"/>
                    </a:schemeClr>
                  </a:glow>
                  <a:outerShdw blurRad="25500" dist="23000" dir="7020000" algn="tl">
                    <a:srgbClr val="000000">
                      <a:alpha val="50000"/>
                    </a:srgbClr>
                  </a:outerShdw>
                </a:effectLst>
              </a:rPr>
              <a:t/>
            </a:r>
            <a:br>
              <a:rPr lang="ar-SA" sz="6600" b="1" dirty="0" smtClean="0">
                <a:ln w="18000">
                  <a:solidFill>
                    <a:schemeClr val="accent2">
                      <a:satMod val="140000"/>
                    </a:schemeClr>
                  </a:solidFill>
                  <a:prstDash val="solid"/>
                  <a:miter lim="800000"/>
                </a:ln>
                <a:solidFill>
                  <a:schemeClr val="accent2">
                    <a:lumMod val="50000"/>
                  </a:schemeClr>
                </a:solidFill>
                <a:effectLst>
                  <a:glow rad="139700">
                    <a:schemeClr val="accent4">
                      <a:satMod val="175000"/>
                      <a:alpha val="40000"/>
                    </a:schemeClr>
                  </a:glow>
                  <a:outerShdw blurRad="25500" dist="23000" dir="7020000" algn="tl">
                    <a:srgbClr val="000000">
                      <a:alpha val="50000"/>
                    </a:srgbClr>
                  </a:outerShdw>
                </a:effectLst>
              </a:rPr>
            </a:br>
            <a:r>
              <a:rPr lang="ar-SA" sz="6600" b="1" dirty="0" smtClean="0">
                <a:ln w="18000">
                  <a:solidFill>
                    <a:schemeClr val="accent2">
                      <a:satMod val="140000"/>
                    </a:schemeClr>
                  </a:solidFill>
                  <a:prstDash val="solid"/>
                  <a:miter lim="800000"/>
                </a:ln>
                <a:solidFill>
                  <a:schemeClr val="accent2">
                    <a:lumMod val="50000"/>
                  </a:schemeClr>
                </a:solidFill>
                <a:effectLst>
                  <a:glow rad="139700">
                    <a:schemeClr val="accent4">
                      <a:satMod val="175000"/>
                      <a:alpha val="40000"/>
                    </a:schemeClr>
                  </a:glow>
                  <a:outerShdw blurRad="25500" dist="23000" dir="7020000" algn="tl">
                    <a:srgbClr val="000000">
                      <a:alpha val="50000"/>
                    </a:srgbClr>
                  </a:outerShdw>
                </a:effectLst>
              </a:rPr>
              <a:t>الفصل الثاني</a:t>
            </a:r>
            <a:r>
              <a:rPr lang="en-US" sz="6600" b="1" dirty="0" smtClean="0">
                <a:ln w="18000">
                  <a:solidFill>
                    <a:schemeClr val="accent2">
                      <a:satMod val="140000"/>
                    </a:schemeClr>
                  </a:solidFill>
                  <a:prstDash val="solid"/>
                  <a:miter lim="800000"/>
                </a:ln>
                <a:solidFill>
                  <a:schemeClr val="accent2">
                    <a:lumMod val="50000"/>
                  </a:schemeClr>
                </a:solidFill>
                <a:effectLst>
                  <a:glow rad="139700">
                    <a:schemeClr val="accent4">
                      <a:satMod val="175000"/>
                      <a:alpha val="40000"/>
                    </a:schemeClr>
                  </a:glow>
                  <a:outerShdw blurRad="25500" dist="23000" dir="7020000" algn="tl">
                    <a:srgbClr val="000000">
                      <a:alpha val="50000"/>
                    </a:srgbClr>
                  </a:outerShdw>
                </a:effectLst>
              </a:rPr>
              <a:t/>
            </a:r>
            <a:br>
              <a:rPr lang="en-US" sz="6600" b="1" dirty="0" smtClean="0">
                <a:ln w="18000">
                  <a:solidFill>
                    <a:schemeClr val="accent2">
                      <a:satMod val="140000"/>
                    </a:schemeClr>
                  </a:solidFill>
                  <a:prstDash val="solid"/>
                  <a:miter lim="800000"/>
                </a:ln>
                <a:solidFill>
                  <a:schemeClr val="accent2">
                    <a:lumMod val="50000"/>
                  </a:schemeClr>
                </a:solidFill>
                <a:effectLst>
                  <a:glow rad="139700">
                    <a:schemeClr val="accent4">
                      <a:satMod val="175000"/>
                      <a:alpha val="40000"/>
                    </a:schemeClr>
                  </a:glow>
                  <a:outerShdw blurRad="25500" dist="23000" dir="7020000" algn="tl">
                    <a:srgbClr val="000000">
                      <a:alpha val="50000"/>
                    </a:srgbClr>
                  </a:outerShdw>
                </a:effectLst>
              </a:rPr>
            </a:br>
            <a:r>
              <a:rPr lang="en-US" sz="6600" b="1" dirty="0" smtClean="0">
                <a:ln w="18000">
                  <a:solidFill>
                    <a:schemeClr val="accent2">
                      <a:satMod val="140000"/>
                    </a:schemeClr>
                  </a:solidFill>
                  <a:prstDash val="solid"/>
                  <a:miter lim="800000"/>
                </a:ln>
                <a:solidFill>
                  <a:schemeClr val="accent2">
                    <a:lumMod val="50000"/>
                  </a:schemeClr>
                </a:solidFill>
                <a:effectLst>
                  <a:glow rad="139700">
                    <a:schemeClr val="accent4">
                      <a:satMod val="175000"/>
                      <a:alpha val="40000"/>
                    </a:schemeClr>
                  </a:glow>
                  <a:outerShdw blurRad="25500" dist="23000" dir="7020000" algn="tl">
                    <a:srgbClr val="000000">
                      <a:alpha val="50000"/>
                    </a:srgbClr>
                  </a:outerShdw>
                </a:effectLst>
              </a:rPr>
              <a:t/>
            </a:r>
            <a:br>
              <a:rPr lang="en-US" sz="6600" b="1" dirty="0" smtClean="0">
                <a:ln w="18000">
                  <a:solidFill>
                    <a:schemeClr val="accent2">
                      <a:satMod val="140000"/>
                    </a:schemeClr>
                  </a:solidFill>
                  <a:prstDash val="solid"/>
                  <a:miter lim="800000"/>
                </a:ln>
                <a:solidFill>
                  <a:schemeClr val="accent2">
                    <a:lumMod val="50000"/>
                  </a:schemeClr>
                </a:solidFill>
                <a:effectLst>
                  <a:glow rad="139700">
                    <a:schemeClr val="accent4">
                      <a:satMod val="175000"/>
                      <a:alpha val="40000"/>
                    </a:schemeClr>
                  </a:glow>
                  <a:outerShdw blurRad="25500" dist="23000" dir="7020000" algn="tl">
                    <a:srgbClr val="000000">
                      <a:alpha val="50000"/>
                    </a:srgbClr>
                  </a:outerShdw>
                </a:effectLst>
              </a:rPr>
            </a:br>
            <a:endParaRPr lang="ar-SA" sz="6600" b="1" dirty="0">
              <a:ln w="18000">
                <a:solidFill>
                  <a:schemeClr val="accent2">
                    <a:satMod val="140000"/>
                  </a:schemeClr>
                </a:solidFill>
                <a:prstDash val="solid"/>
                <a:miter lim="800000"/>
              </a:ln>
              <a:solidFill>
                <a:schemeClr val="accent2">
                  <a:lumMod val="50000"/>
                </a:schemeClr>
              </a:solidFill>
              <a:effectLst>
                <a:glow rad="139700">
                  <a:schemeClr val="accent4">
                    <a:satMod val="175000"/>
                    <a:alpha val="40000"/>
                  </a:schemeClr>
                </a:glow>
                <a:outerShdw blurRad="25500" dist="23000" dir="7020000" algn="tl">
                  <a:srgbClr val="000000">
                    <a:alpha val="50000"/>
                  </a:srgbClr>
                </a:outerShdw>
              </a:effectLst>
            </a:endParaRPr>
          </a:p>
        </p:txBody>
      </p:sp>
      <p:sp>
        <p:nvSpPr>
          <p:cNvPr id="5" name="مستطيل 4"/>
          <p:cNvSpPr/>
          <p:nvPr/>
        </p:nvSpPr>
        <p:spPr>
          <a:xfrm>
            <a:off x="1928794" y="3857628"/>
            <a:ext cx="5303055" cy="923330"/>
          </a:xfrm>
          <a:prstGeom prst="rect">
            <a:avLst/>
          </a:prstGeom>
          <a:solidFill>
            <a:schemeClr val="bg1"/>
          </a:solidFill>
        </p:spPr>
        <p:txBody>
          <a:bodyPr wrap="square" lIns="91440" tIns="45720" rIns="91440" bIns="45720">
            <a:spAutoFit/>
            <a:scene3d>
              <a:camera prst="obliqueTopRight"/>
              <a:lightRig rig="threePt" dir="t"/>
            </a:scene3d>
          </a:bodyPr>
          <a:lstStyle/>
          <a:p>
            <a:pPr algn="ctr"/>
            <a:r>
              <a:rPr lang="ar-SA" sz="5400" b="1" cap="none" spc="0" dirty="0" smtClean="0">
                <a:ln w="18000">
                  <a:solidFill>
                    <a:schemeClr val="accent2">
                      <a:satMod val="140000"/>
                    </a:schemeClr>
                  </a:solidFill>
                  <a:prstDash val="solid"/>
                  <a:miter lim="800000"/>
                </a:ln>
                <a:solidFill>
                  <a:srgbClr val="002060"/>
                </a:solidFill>
                <a:effectLst>
                  <a:outerShdw blurRad="25500" dist="23000" dir="7020000" algn="tl">
                    <a:srgbClr val="000000">
                      <a:alpha val="50000"/>
                    </a:srgbClr>
                  </a:outerShdw>
                </a:effectLst>
              </a:rPr>
              <a:t>أنواع المناهج الدراسية</a:t>
            </a:r>
            <a:endParaRPr lang="ar-SA" sz="5400" b="1" cap="none" spc="0" dirty="0">
              <a:ln w="18000">
                <a:solidFill>
                  <a:schemeClr val="accent2">
                    <a:satMod val="140000"/>
                  </a:schemeClr>
                </a:solidFill>
                <a:prstDash val="solid"/>
                <a:miter lim="800000"/>
              </a:ln>
              <a:solidFill>
                <a:srgbClr val="002060"/>
              </a:solid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graphicFrame>
        <p:nvGraphicFramePr>
          <p:cNvPr id="5" name="رسم تخطيطي 4"/>
          <p:cNvGraphicFramePr/>
          <p:nvPr/>
        </p:nvGraphicFramePr>
        <p:xfrm>
          <a:off x="500034" y="500042"/>
          <a:ext cx="8215370" cy="607223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blinds/>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
        <p:cNvGrpSpPr/>
        <p:nvPr/>
      </p:nvGrpSpPr>
      <p:grpSpPr>
        <a:xfrm>
          <a:off x="0" y="0"/>
          <a:ext cx="0" cy="0"/>
          <a:chOff x="0" y="0"/>
          <a:chExt cx="0" cy="0"/>
        </a:xfrm>
      </p:grpSpPr>
      <p:sp>
        <p:nvSpPr>
          <p:cNvPr id="52" name="AutoShape 47"/>
          <p:cNvSpPr>
            <a:spLocks noChangeArrowheads="1"/>
          </p:cNvSpPr>
          <p:nvPr/>
        </p:nvSpPr>
        <p:spPr bwMode="gray">
          <a:xfrm>
            <a:off x="4071902" y="214290"/>
            <a:ext cx="5072098" cy="1357322"/>
          </a:xfrm>
          <a:prstGeom prst="roundRect">
            <a:avLst>
              <a:gd name="adj" fmla="val 50000"/>
            </a:avLst>
          </a:prstGeom>
          <a:solidFill>
            <a:schemeClr val="accent1"/>
          </a:solidFill>
          <a:ln w="28575" algn="ctr">
            <a:solidFill>
              <a:srgbClr val="B2B2B2"/>
            </a:solidFill>
            <a:round/>
            <a:headEnd/>
            <a:tailEnd/>
          </a:ln>
          <a:effectLst/>
        </p:spPr>
        <p:txBody>
          <a:bodyPr wrap="none" anchor="ctr"/>
          <a:lstStyle/>
          <a:p>
            <a:pPr algn="ctr"/>
            <a:r>
              <a:rPr lang="ar-SA" sz="3200" b="1" dirty="0" smtClean="0">
                <a:solidFill>
                  <a:srgbClr val="FFFF00"/>
                </a:solidFill>
                <a:cs typeface="PT Bold Heading" pitchFamily="2" charset="-78"/>
              </a:rPr>
              <a:t>أولاً: منهج المواد المنفصلة </a:t>
            </a:r>
          </a:p>
        </p:txBody>
      </p:sp>
      <p:grpSp>
        <p:nvGrpSpPr>
          <p:cNvPr id="3" name="Group 48"/>
          <p:cNvGrpSpPr>
            <a:grpSpLocks/>
          </p:cNvGrpSpPr>
          <p:nvPr/>
        </p:nvGrpSpPr>
        <p:grpSpPr bwMode="auto">
          <a:xfrm>
            <a:off x="357158" y="285728"/>
            <a:ext cx="381000" cy="381000"/>
            <a:chOff x="2078" y="1680"/>
            <a:chExt cx="1615" cy="1615"/>
          </a:xfrm>
        </p:grpSpPr>
        <p:sp>
          <p:nvSpPr>
            <p:cNvPr id="54" name="Oval 49"/>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55" name="Oval 50"/>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56" name="Oval 51"/>
            <p:cNvSpPr>
              <a:spLocks noChangeArrowheads="1"/>
            </p:cNvSpPr>
            <p:nvPr/>
          </p:nvSpPr>
          <p:spPr bwMode="gray">
            <a:xfrm>
              <a:off x="2254" y="1856"/>
              <a:ext cx="1262" cy="1264"/>
            </a:xfrm>
            <a:prstGeom prst="ellipse">
              <a:avLst/>
            </a:prstGeom>
            <a:gradFill rotWithShape="1">
              <a:gsLst>
                <a:gs pos="0">
                  <a:srgbClr val="3DC5C5">
                    <a:gamma/>
                    <a:tint val="0"/>
                    <a:invGamma/>
                  </a:srgbClr>
                </a:gs>
                <a:gs pos="50000">
                  <a:srgbClr val="3DC5C5"/>
                </a:gs>
                <a:gs pos="100000">
                  <a:srgbClr val="3DC5C5">
                    <a:gamma/>
                    <a:tint val="0"/>
                    <a:invGamma/>
                  </a:srgbClr>
                </a:gs>
              </a:gsLst>
              <a:lin ang="2700000" scaled="1"/>
            </a:gradFill>
            <a:ln w="38100" algn="ctr">
              <a:noFill/>
              <a:round/>
              <a:headEnd/>
              <a:tailEnd/>
            </a:ln>
            <a:effectLst/>
          </p:spPr>
          <p:txBody>
            <a:bodyPr wrap="non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57" name="Oval 52"/>
            <p:cNvSpPr>
              <a:spLocks noChangeArrowheads="1"/>
            </p:cNvSpPr>
            <p:nvPr/>
          </p:nvSpPr>
          <p:spPr bwMode="gray">
            <a:xfrm>
              <a:off x="2254" y="1856"/>
              <a:ext cx="1262" cy="1264"/>
            </a:xfrm>
            <a:prstGeom prst="ellipse">
              <a:avLst/>
            </a:prstGeom>
            <a:gradFill rotWithShape="1">
              <a:gsLst>
                <a:gs pos="0">
                  <a:srgbClr val="FFCC00">
                    <a:gamma/>
                    <a:shade val="0"/>
                    <a:invGamma/>
                  </a:srgbClr>
                </a:gs>
                <a:gs pos="100000">
                  <a:srgbClr val="FFCC00"/>
                </a:gs>
              </a:gsLst>
              <a:lin ang="2700000" scaled="1"/>
            </a:gradFill>
            <a:ln w="38100" algn="ctr">
              <a:noFill/>
              <a:round/>
              <a:headEnd/>
              <a:tailEnd/>
            </a:ln>
            <a:effectLst/>
          </p:spPr>
          <p:txBody>
            <a:bodyPr wrap="non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58" name="Oval 53"/>
            <p:cNvSpPr>
              <a:spLocks noChangeArrowheads="1"/>
            </p:cNvSpPr>
            <p:nvPr/>
          </p:nvSpPr>
          <p:spPr bwMode="gray">
            <a:xfrm>
              <a:off x="2337" y="1939"/>
              <a:ext cx="1096" cy="1098"/>
            </a:xfrm>
            <a:prstGeom prst="ellipse">
              <a:avLst/>
            </a:prstGeom>
            <a:gradFill rotWithShape="1">
              <a:gsLst>
                <a:gs pos="0">
                  <a:srgbClr val="3DC5C5">
                    <a:gamma/>
                    <a:shade val="54118"/>
                    <a:invGamma/>
                  </a:srgbClr>
                </a:gs>
                <a:gs pos="50000">
                  <a:srgbClr val="3DC5C5"/>
                </a:gs>
                <a:gs pos="100000">
                  <a:srgbClr val="3DC5C5">
                    <a:gamma/>
                    <a:shade val="54118"/>
                    <a:invGamma/>
                  </a:srgbClr>
                </a:gs>
              </a:gsLst>
              <a:lin ang="18900000" scaled="1"/>
            </a:gradFill>
            <a:ln w="38100" algn="ctr">
              <a:noFill/>
              <a:round/>
              <a:headEnd/>
              <a:tailEnd/>
            </a:ln>
            <a:effec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59" name="Oval 54"/>
            <p:cNvSpPr>
              <a:spLocks noChangeArrowheads="1"/>
            </p:cNvSpPr>
            <p:nvPr/>
          </p:nvSpPr>
          <p:spPr bwMode="gray">
            <a:xfrm>
              <a:off x="2337" y="1939"/>
              <a:ext cx="1096" cy="1098"/>
            </a:xfrm>
            <a:prstGeom prst="ellipse">
              <a:avLst/>
            </a:prstGeom>
            <a:gradFill rotWithShape="1">
              <a:gsLst>
                <a:gs pos="0">
                  <a:srgbClr val="FFCC00"/>
                </a:gs>
                <a:gs pos="100000">
                  <a:srgbClr val="FFCC00">
                    <a:gamma/>
                    <a:shade val="48627"/>
                    <a:invGamma/>
                  </a:srgbClr>
                </a:gs>
              </a:gsLst>
              <a:lin ang="2700000" scaled="1"/>
            </a:gradFill>
            <a:ln w="38100" algn="ctr">
              <a:noFill/>
              <a:round/>
              <a:headEnd/>
              <a:tailEnd/>
            </a:ln>
            <a:effec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grpSp>
      <p:grpSp>
        <p:nvGrpSpPr>
          <p:cNvPr id="4" name="Group 55"/>
          <p:cNvGrpSpPr>
            <a:grpSpLocks/>
          </p:cNvGrpSpPr>
          <p:nvPr/>
        </p:nvGrpSpPr>
        <p:grpSpPr bwMode="auto">
          <a:xfrm>
            <a:off x="428596" y="6215082"/>
            <a:ext cx="381000" cy="381000"/>
            <a:chOff x="2078" y="1680"/>
            <a:chExt cx="1615" cy="1615"/>
          </a:xfrm>
        </p:grpSpPr>
        <p:sp>
          <p:nvSpPr>
            <p:cNvPr id="61" name="Oval 56"/>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62" name="Oval 57"/>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63" name="Oval 58"/>
            <p:cNvSpPr>
              <a:spLocks noChangeArrowheads="1"/>
            </p:cNvSpPr>
            <p:nvPr/>
          </p:nvSpPr>
          <p:spPr bwMode="gray">
            <a:xfrm>
              <a:off x="2254" y="1856"/>
              <a:ext cx="1262" cy="1264"/>
            </a:xfrm>
            <a:prstGeom prst="ellipse">
              <a:avLst/>
            </a:prstGeom>
            <a:gradFill rotWithShape="1">
              <a:gsLst>
                <a:gs pos="0">
                  <a:srgbClr val="3DC5C5">
                    <a:gamma/>
                    <a:tint val="0"/>
                    <a:invGamma/>
                  </a:srgbClr>
                </a:gs>
                <a:gs pos="50000">
                  <a:srgbClr val="3DC5C5"/>
                </a:gs>
                <a:gs pos="100000">
                  <a:srgbClr val="3DC5C5">
                    <a:gamma/>
                    <a:tint val="0"/>
                    <a:invGamma/>
                  </a:srgbClr>
                </a:gs>
              </a:gsLst>
              <a:lin ang="2700000" scaled="1"/>
            </a:gradFill>
            <a:ln w="38100" algn="ctr">
              <a:noFill/>
              <a:round/>
              <a:headEnd/>
              <a:tailEnd/>
            </a:ln>
            <a:effectLst/>
          </p:spPr>
          <p:txBody>
            <a:bodyPr wrap="non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64" name="Oval 59"/>
            <p:cNvSpPr>
              <a:spLocks noChangeArrowheads="1"/>
            </p:cNvSpPr>
            <p:nvPr/>
          </p:nvSpPr>
          <p:spPr bwMode="gray">
            <a:xfrm>
              <a:off x="2254" y="1856"/>
              <a:ext cx="1262" cy="1264"/>
            </a:xfrm>
            <a:prstGeom prst="ellipse">
              <a:avLst/>
            </a:prstGeom>
            <a:gradFill rotWithShape="1">
              <a:gsLst>
                <a:gs pos="0">
                  <a:srgbClr val="48BE67">
                    <a:gamma/>
                    <a:shade val="0"/>
                    <a:invGamma/>
                  </a:srgbClr>
                </a:gs>
                <a:gs pos="100000">
                  <a:srgbClr val="48BE67"/>
                </a:gs>
              </a:gsLst>
              <a:lin ang="2700000" scaled="1"/>
            </a:gradFill>
            <a:ln w="38100" algn="ctr">
              <a:noFill/>
              <a:round/>
              <a:headEnd/>
              <a:tailEnd/>
            </a:ln>
            <a:effectLst/>
          </p:spPr>
          <p:txBody>
            <a:bodyPr wrap="non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65" name="Oval 60"/>
            <p:cNvSpPr>
              <a:spLocks noChangeArrowheads="1"/>
            </p:cNvSpPr>
            <p:nvPr/>
          </p:nvSpPr>
          <p:spPr bwMode="gray">
            <a:xfrm>
              <a:off x="2337" y="1939"/>
              <a:ext cx="1096" cy="1098"/>
            </a:xfrm>
            <a:prstGeom prst="ellipse">
              <a:avLst/>
            </a:prstGeom>
            <a:gradFill rotWithShape="1">
              <a:gsLst>
                <a:gs pos="0">
                  <a:srgbClr val="3DC5C5">
                    <a:gamma/>
                    <a:shade val="54118"/>
                    <a:invGamma/>
                  </a:srgbClr>
                </a:gs>
                <a:gs pos="50000">
                  <a:srgbClr val="3DC5C5"/>
                </a:gs>
                <a:gs pos="100000">
                  <a:srgbClr val="3DC5C5">
                    <a:gamma/>
                    <a:shade val="54118"/>
                    <a:invGamma/>
                  </a:srgbClr>
                </a:gs>
              </a:gsLst>
              <a:lin ang="18900000" scaled="1"/>
            </a:gradFill>
            <a:ln w="38100" algn="ctr">
              <a:noFill/>
              <a:round/>
              <a:headEnd/>
              <a:tailEnd/>
            </a:ln>
            <a:effec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66" name="Oval 61"/>
            <p:cNvSpPr>
              <a:spLocks noChangeArrowheads="1"/>
            </p:cNvSpPr>
            <p:nvPr/>
          </p:nvSpPr>
          <p:spPr bwMode="gray">
            <a:xfrm>
              <a:off x="2337" y="1939"/>
              <a:ext cx="1096" cy="1098"/>
            </a:xfrm>
            <a:prstGeom prst="ellipse">
              <a:avLst/>
            </a:prstGeom>
            <a:gradFill rotWithShape="1">
              <a:gsLst>
                <a:gs pos="0">
                  <a:srgbClr val="48BE67"/>
                </a:gs>
                <a:gs pos="100000">
                  <a:srgbClr val="48BE67">
                    <a:gamma/>
                    <a:shade val="48627"/>
                    <a:invGamma/>
                  </a:srgbClr>
                </a:gs>
              </a:gsLst>
              <a:lin ang="2700000" scaled="1"/>
            </a:gradFill>
            <a:ln w="38100" algn="ctr">
              <a:noFill/>
              <a:round/>
              <a:headEnd/>
              <a:tailEnd/>
            </a:ln>
            <a:effec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grpSp>
      <p:grpSp>
        <p:nvGrpSpPr>
          <p:cNvPr id="5" name="Group 62"/>
          <p:cNvGrpSpPr>
            <a:grpSpLocks/>
          </p:cNvGrpSpPr>
          <p:nvPr/>
        </p:nvGrpSpPr>
        <p:grpSpPr bwMode="auto">
          <a:xfrm>
            <a:off x="357158" y="2428868"/>
            <a:ext cx="381000" cy="381000"/>
            <a:chOff x="2078" y="1680"/>
            <a:chExt cx="1615" cy="1615"/>
          </a:xfrm>
        </p:grpSpPr>
        <p:sp>
          <p:nvSpPr>
            <p:cNvPr id="68" name="Oval 63"/>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69" name="Oval 64"/>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70" name="Oval 65"/>
            <p:cNvSpPr>
              <a:spLocks noChangeArrowheads="1"/>
            </p:cNvSpPr>
            <p:nvPr/>
          </p:nvSpPr>
          <p:spPr bwMode="gray">
            <a:xfrm>
              <a:off x="2254" y="1856"/>
              <a:ext cx="1262" cy="1264"/>
            </a:xfrm>
            <a:prstGeom prst="ellipse">
              <a:avLst/>
            </a:prstGeom>
            <a:gradFill rotWithShape="1">
              <a:gsLst>
                <a:gs pos="0">
                  <a:srgbClr val="3DC5C5">
                    <a:gamma/>
                    <a:tint val="0"/>
                    <a:invGamma/>
                  </a:srgbClr>
                </a:gs>
                <a:gs pos="50000">
                  <a:srgbClr val="3DC5C5"/>
                </a:gs>
                <a:gs pos="100000">
                  <a:srgbClr val="3DC5C5">
                    <a:gamma/>
                    <a:tint val="0"/>
                    <a:invGamma/>
                  </a:srgbClr>
                </a:gs>
              </a:gsLst>
              <a:lin ang="2700000" scaled="1"/>
            </a:gradFill>
            <a:ln w="38100" algn="ctr">
              <a:noFill/>
              <a:round/>
              <a:headEnd/>
              <a:tailEnd/>
            </a:ln>
            <a:effectLst/>
          </p:spPr>
          <p:txBody>
            <a:bodyPr wrap="non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71" name="Oval 66"/>
            <p:cNvSpPr>
              <a:spLocks noChangeArrowheads="1"/>
            </p:cNvSpPr>
            <p:nvPr/>
          </p:nvSpPr>
          <p:spPr bwMode="gray">
            <a:xfrm>
              <a:off x="2254" y="1856"/>
              <a:ext cx="1262" cy="1264"/>
            </a:xfrm>
            <a:prstGeom prst="ellipse">
              <a:avLst/>
            </a:prstGeom>
            <a:gradFill rotWithShape="1">
              <a:gsLst>
                <a:gs pos="0">
                  <a:srgbClr val="21B3E1"/>
                </a:gs>
                <a:gs pos="100000">
                  <a:srgbClr val="21B3E1">
                    <a:gamma/>
                    <a:shade val="46275"/>
                    <a:invGamma/>
                  </a:srgbClr>
                </a:gs>
              </a:gsLst>
              <a:lin ang="5400000" scaled="1"/>
            </a:gradFill>
            <a:ln w="38100" algn="ctr">
              <a:noFill/>
              <a:round/>
              <a:headEnd/>
              <a:tailEnd/>
            </a:ln>
            <a:effectLst/>
          </p:spPr>
          <p:txBody>
            <a:bodyPr wrap="non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72" name="Oval 67"/>
            <p:cNvSpPr>
              <a:spLocks noChangeArrowheads="1"/>
            </p:cNvSpPr>
            <p:nvPr/>
          </p:nvSpPr>
          <p:spPr bwMode="gray">
            <a:xfrm>
              <a:off x="2337" y="1939"/>
              <a:ext cx="1096" cy="1098"/>
            </a:xfrm>
            <a:prstGeom prst="ellipse">
              <a:avLst/>
            </a:prstGeom>
            <a:gradFill rotWithShape="1">
              <a:gsLst>
                <a:gs pos="0">
                  <a:srgbClr val="3DC5C5">
                    <a:gamma/>
                    <a:shade val="54118"/>
                    <a:invGamma/>
                  </a:srgbClr>
                </a:gs>
                <a:gs pos="50000">
                  <a:srgbClr val="3DC5C5"/>
                </a:gs>
                <a:gs pos="100000">
                  <a:srgbClr val="3DC5C5">
                    <a:gamma/>
                    <a:shade val="54118"/>
                    <a:invGamma/>
                  </a:srgbClr>
                </a:gs>
              </a:gsLst>
              <a:lin ang="18900000" scaled="1"/>
            </a:gradFill>
            <a:ln w="38100" algn="ctr">
              <a:noFill/>
              <a:round/>
              <a:headEnd/>
              <a:tailEnd/>
            </a:ln>
            <a:effec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73" name="Oval 68"/>
            <p:cNvSpPr>
              <a:spLocks noChangeArrowheads="1"/>
            </p:cNvSpPr>
            <p:nvPr/>
          </p:nvSpPr>
          <p:spPr bwMode="gray">
            <a:xfrm>
              <a:off x="2337" y="1939"/>
              <a:ext cx="1096" cy="1098"/>
            </a:xfrm>
            <a:prstGeom prst="ellipse">
              <a:avLst/>
            </a:prstGeom>
            <a:gradFill rotWithShape="1">
              <a:gsLst>
                <a:gs pos="0">
                  <a:srgbClr val="21B3E1"/>
                </a:gs>
                <a:gs pos="100000">
                  <a:srgbClr val="21B3E1">
                    <a:gamma/>
                    <a:shade val="48627"/>
                    <a:invGamma/>
                  </a:srgbClr>
                </a:gs>
              </a:gsLst>
              <a:lin ang="2700000" scaled="1"/>
            </a:gradFill>
            <a:ln w="38100" algn="ctr">
              <a:noFill/>
              <a:round/>
              <a:headEnd/>
              <a:tailEnd/>
            </a:ln>
            <a:effec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grpSp>
      <p:grpSp>
        <p:nvGrpSpPr>
          <p:cNvPr id="7" name="Group 76"/>
          <p:cNvGrpSpPr>
            <a:grpSpLocks/>
          </p:cNvGrpSpPr>
          <p:nvPr/>
        </p:nvGrpSpPr>
        <p:grpSpPr bwMode="auto">
          <a:xfrm>
            <a:off x="428596" y="4429132"/>
            <a:ext cx="355600" cy="381000"/>
            <a:chOff x="2078" y="1680"/>
            <a:chExt cx="1615" cy="1615"/>
          </a:xfrm>
        </p:grpSpPr>
        <p:sp>
          <p:nvSpPr>
            <p:cNvPr id="82" name="Oval 77"/>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83" name="Oval 78"/>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84" name="Oval 79"/>
            <p:cNvSpPr>
              <a:spLocks noChangeArrowheads="1"/>
            </p:cNvSpPr>
            <p:nvPr/>
          </p:nvSpPr>
          <p:spPr bwMode="gray">
            <a:xfrm>
              <a:off x="2254" y="1856"/>
              <a:ext cx="1262" cy="1264"/>
            </a:xfrm>
            <a:prstGeom prst="ellipse">
              <a:avLst/>
            </a:prstGeom>
            <a:gradFill rotWithShape="1">
              <a:gsLst>
                <a:gs pos="0">
                  <a:srgbClr val="3DC5C5">
                    <a:gamma/>
                    <a:tint val="0"/>
                    <a:invGamma/>
                  </a:srgbClr>
                </a:gs>
                <a:gs pos="50000">
                  <a:srgbClr val="3DC5C5"/>
                </a:gs>
                <a:gs pos="100000">
                  <a:srgbClr val="3DC5C5">
                    <a:gamma/>
                    <a:tint val="0"/>
                    <a:invGamma/>
                  </a:srgbClr>
                </a:gs>
              </a:gsLst>
              <a:lin ang="2700000" scaled="1"/>
            </a:gradFill>
            <a:ln w="38100" algn="ctr">
              <a:noFill/>
              <a:round/>
              <a:headEnd/>
              <a:tailEnd/>
            </a:ln>
            <a:effectLst/>
          </p:spPr>
          <p:txBody>
            <a:bodyPr wrap="non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85" name="Oval 80"/>
            <p:cNvSpPr>
              <a:spLocks noChangeArrowheads="1"/>
            </p:cNvSpPr>
            <p:nvPr/>
          </p:nvSpPr>
          <p:spPr bwMode="gray">
            <a:xfrm>
              <a:off x="2254" y="1856"/>
              <a:ext cx="1262" cy="1264"/>
            </a:xfrm>
            <a:prstGeom prst="ellipse">
              <a:avLst/>
            </a:prstGeom>
            <a:gradFill rotWithShape="1">
              <a:gsLst>
                <a:gs pos="0">
                  <a:srgbClr val="E35E23">
                    <a:gamma/>
                    <a:shade val="0"/>
                    <a:invGamma/>
                  </a:srgbClr>
                </a:gs>
                <a:gs pos="100000">
                  <a:srgbClr val="E35E23"/>
                </a:gs>
              </a:gsLst>
              <a:lin ang="2700000" scaled="1"/>
            </a:gradFill>
            <a:ln w="38100" algn="ctr">
              <a:noFill/>
              <a:round/>
              <a:headEnd/>
              <a:tailEnd/>
            </a:ln>
            <a:effectLst/>
          </p:spPr>
          <p:txBody>
            <a:bodyPr wrap="non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86" name="Oval 81"/>
            <p:cNvSpPr>
              <a:spLocks noChangeArrowheads="1"/>
            </p:cNvSpPr>
            <p:nvPr/>
          </p:nvSpPr>
          <p:spPr bwMode="gray">
            <a:xfrm>
              <a:off x="2337" y="1939"/>
              <a:ext cx="1096" cy="1098"/>
            </a:xfrm>
            <a:prstGeom prst="ellipse">
              <a:avLst/>
            </a:prstGeom>
            <a:gradFill rotWithShape="1">
              <a:gsLst>
                <a:gs pos="0">
                  <a:srgbClr val="3DC5C5">
                    <a:gamma/>
                    <a:shade val="54118"/>
                    <a:invGamma/>
                  </a:srgbClr>
                </a:gs>
                <a:gs pos="50000">
                  <a:srgbClr val="3DC5C5"/>
                </a:gs>
                <a:gs pos="100000">
                  <a:srgbClr val="3DC5C5">
                    <a:gamma/>
                    <a:shade val="54118"/>
                    <a:invGamma/>
                  </a:srgbClr>
                </a:gs>
              </a:gsLst>
              <a:lin ang="18900000" scaled="1"/>
            </a:gradFill>
            <a:ln w="38100" algn="ctr">
              <a:noFill/>
              <a:round/>
              <a:headEnd/>
              <a:tailEnd/>
            </a:ln>
            <a:effec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87" name="Oval 82"/>
            <p:cNvSpPr>
              <a:spLocks noChangeArrowheads="1"/>
            </p:cNvSpPr>
            <p:nvPr/>
          </p:nvSpPr>
          <p:spPr bwMode="gray">
            <a:xfrm>
              <a:off x="2337" y="1939"/>
              <a:ext cx="1096" cy="1098"/>
            </a:xfrm>
            <a:prstGeom prst="ellipse">
              <a:avLst/>
            </a:prstGeom>
            <a:gradFill rotWithShape="1">
              <a:gsLst>
                <a:gs pos="0">
                  <a:srgbClr val="E35E23"/>
                </a:gs>
                <a:gs pos="100000">
                  <a:srgbClr val="E35E23">
                    <a:gamma/>
                    <a:shade val="48627"/>
                    <a:invGamma/>
                  </a:srgbClr>
                </a:gs>
              </a:gsLst>
              <a:lin ang="2700000" scaled="1"/>
            </a:gradFill>
            <a:ln w="38100" algn="ctr">
              <a:noFill/>
              <a:round/>
              <a:headEnd/>
              <a:tailEnd/>
            </a:ln>
            <a:effec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grpSp>
      <p:sp>
        <p:nvSpPr>
          <p:cNvPr id="37" name="AutoShape 47"/>
          <p:cNvSpPr>
            <a:spLocks noChangeArrowheads="1"/>
          </p:cNvSpPr>
          <p:nvPr/>
        </p:nvSpPr>
        <p:spPr bwMode="gray">
          <a:xfrm>
            <a:off x="2143108" y="1785926"/>
            <a:ext cx="6786610" cy="2714644"/>
          </a:xfrm>
          <a:prstGeom prst="roundRect">
            <a:avLst>
              <a:gd name="adj" fmla="val 50000"/>
            </a:avLst>
          </a:prstGeom>
          <a:gradFill>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28575" algn="ctr">
            <a:solidFill>
              <a:srgbClr val="B2B2B2"/>
            </a:solidFill>
            <a:round/>
            <a:headEnd/>
            <a:tailEnd/>
          </a:ln>
          <a:effectLst/>
        </p:spPr>
        <p:txBody>
          <a:bodyPr wrap="none" anchor="ctr"/>
          <a:lstStyle/>
          <a:p>
            <a:pPr algn="ctr"/>
            <a:endParaRPr lang="ar-SA" sz="3200" b="1" dirty="0" smtClean="0">
              <a:solidFill>
                <a:srgbClr val="FFFF00"/>
              </a:solidFill>
              <a:cs typeface="PT Bold Heading" pitchFamily="2" charset="-78"/>
            </a:endParaRPr>
          </a:p>
        </p:txBody>
      </p:sp>
      <p:sp>
        <p:nvSpPr>
          <p:cNvPr id="38" name="مستطيل 37"/>
          <p:cNvSpPr/>
          <p:nvPr/>
        </p:nvSpPr>
        <p:spPr>
          <a:xfrm>
            <a:off x="2285984" y="2285992"/>
            <a:ext cx="6429420" cy="1815882"/>
          </a:xfrm>
          <a:prstGeom prst="rect">
            <a:avLst/>
          </a:prstGeom>
        </p:spPr>
        <p:txBody>
          <a:bodyPr wrap="square">
            <a:spAutoFit/>
          </a:bodyPr>
          <a:lstStyle/>
          <a:p>
            <a:pPr algn="ctr"/>
            <a:r>
              <a:rPr lang="ar-SA" sz="2800" dirty="0" smtClean="0">
                <a:solidFill>
                  <a:srgbClr val="FFFF00"/>
                </a:solidFill>
                <a:cs typeface="PT Bold Heading" pitchFamily="2" charset="-78"/>
              </a:rPr>
              <a:t>هو المنهج الذي تنظم فيه الخبرات التربوية في صورة مواد منفصلة عن بعضها البعض مثل اللغة العربية, التربية الإسلامية, التاريخ, الجغرافية وغيرها </a:t>
            </a:r>
            <a:endParaRPr lang="ar-SA" sz="2800" dirty="0">
              <a:solidFill>
                <a:srgbClr val="FFFF00"/>
              </a:solidFill>
              <a:cs typeface="PT Bold Heading" pitchFamily="2" charset="-78"/>
            </a:endParaRPr>
          </a:p>
        </p:txBody>
      </p:sp>
      <p:pic>
        <p:nvPicPr>
          <p:cNvPr id="2050" name="Picture 2" descr="images-8"/>
          <p:cNvPicPr>
            <a:picLocks noChangeAspect="1" noChangeArrowheads="1"/>
          </p:cNvPicPr>
          <p:nvPr/>
        </p:nvPicPr>
        <p:blipFill>
          <a:blip r:embed="rId2"/>
          <a:srcRect/>
          <a:stretch>
            <a:fillRect/>
          </a:stretch>
        </p:blipFill>
        <p:spPr bwMode="auto">
          <a:xfrm>
            <a:off x="2428860" y="4857736"/>
            <a:ext cx="4643470" cy="2000264"/>
          </a:xfrm>
          <a:prstGeom prst="rect">
            <a:avLst/>
          </a:prstGeom>
          <a:noFill/>
          <a:ln w="9525">
            <a:noFill/>
            <a:miter lim="800000"/>
            <a:headEnd/>
            <a:tailEnd/>
          </a:ln>
        </p:spPr>
      </p:pic>
    </p:spTree>
  </p:cSld>
  <p:clrMapOvr>
    <a:masterClrMapping/>
  </p:clrMapOvr>
  <p:transition>
    <p:pull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971988"/>
        </a:solidFill>
        <a:effectLst/>
      </p:bgPr>
    </p:bg>
    <p:spTree>
      <p:nvGrpSpPr>
        <p:cNvPr id="1" name=""/>
        <p:cNvGrpSpPr/>
        <p:nvPr/>
      </p:nvGrpSpPr>
      <p:grpSpPr>
        <a:xfrm>
          <a:off x="0" y="0"/>
          <a:ext cx="0" cy="0"/>
          <a:chOff x="0" y="0"/>
          <a:chExt cx="0" cy="0"/>
        </a:xfrm>
      </p:grpSpPr>
      <p:pic>
        <p:nvPicPr>
          <p:cNvPr id="23" name="Picture 7" descr="artplus_nature_naturalcity42_a"/>
          <p:cNvPicPr>
            <a:picLocks noChangeAspect="1" noChangeArrowheads="1"/>
          </p:cNvPicPr>
          <p:nvPr/>
        </p:nvPicPr>
        <p:blipFill>
          <a:blip r:embed="rId2"/>
          <a:srcRect/>
          <a:stretch>
            <a:fillRect/>
          </a:stretch>
        </p:blipFill>
        <p:spPr bwMode="auto">
          <a:xfrm>
            <a:off x="6084888" y="5048250"/>
            <a:ext cx="3328987" cy="2268538"/>
          </a:xfrm>
          <a:prstGeom prst="rect">
            <a:avLst/>
          </a:prstGeom>
          <a:noFill/>
          <a:ln w="9525">
            <a:noFill/>
            <a:miter lim="800000"/>
            <a:headEnd/>
            <a:tailEnd/>
          </a:ln>
        </p:spPr>
      </p:pic>
      <p:pic>
        <p:nvPicPr>
          <p:cNvPr id="25" name="Picture 10" descr="artplus_nature_naturalcity42_c"/>
          <p:cNvPicPr>
            <a:picLocks noChangeAspect="1" noChangeArrowheads="1"/>
          </p:cNvPicPr>
          <p:nvPr/>
        </p:nvPicPr>
        <p:blipFill>
          <a:blip r:embed="rId3"/>
          <a:srcRect/>
          <a:stretch>
            <a:fillRect/>
          </a:stretch>
        </p:blipFill>
        <p:spPr bwMode="auto">
          <a:xfrm>
            <a:off x="9413875" y="4760913"/>
            <a:ext cx="836613" cy="658812"/>
          </a:xfrm>
          <a:prstGeom prst="rect">
            <a:avLst/>
          </a:prstGeom>
          <a:noFill/>
          <a:ln w="9525">
            <a:noFill/>
            <a:miter lim="800000"/>
            <a:headEnd/>
            <a:tailEnd/>
          </a:ln>
        </p:spPr>
      </p:pic>
      <p:pic>
        <p:nvPicPr>
          <p:cNvPr id="26" name="Picture 8" descr="artplus_nature_naturalcity42_e"/>
          <p:cNvPicPr>
            <a:picLocks noChangeAspect="1" noChangeArrowheads="1"/>
          </p:cNvPicPr>
          <p:nvPr/>
        </p:nvPicPr>
        <p:blipFill>
          <a:blip r:embed="rId4"/>
          <a:srcRect/>
          <a:stretch>
            <a:fillRect/>
          </a:stretch>
        </p:blipFill>
        <p:spPr bwMode="auto">
          <a:xfrm>
            <a:off x="6891338" y="4254500"/>
            <a:ext cx="1163637" cy="1262063"/>
          </a:xfrm>
          <a:prstGeom prst="rect">
            <a:avLst/>
          </a:prstGeom>
          <a:noFill/>
          <a:ln w="9525">
            <a:noFill/>
            <a:miter lim="800000"/>
            <a:headEnd/>
            <a:tailEnd/>
          </a:ln>
        </p:spPr>
      </p:pic>
      <p:pic>
        <p:nvPicPr>
          <p:cNvPr id="27" name="Picture 11" descr="artplus_nature_naturalcity42_d"/>
          <p:cNvPicPr>
            <a:picLocks noChangeAspect="1" noChangeArrowheads="1"/>
          </p:cNvPicPr>
          <p:nvPr/>
        </p:nvPicPr>
        <p:blipFill>
          <a:blip r:embed="rId5"/>
          <a:srcRect/>
          <a:stretch>
            <a:fillRect/>
          </a:stretch>
        </p:blipFill>
        <p:spPr bwMode="auto">
          <a:xfrm>
            <a:off x="6588125" y="4933950"/>
            <a:ext cx="469900" cy="439738"/>
          </a:xfrm>
          <a:prstGeom prst="rect">
            <a:avLst/>
          </a:prstGeom>
          <a:noFill/>
          <a:ln w="9525">
            <a:noFill/>
            <a:miter lim="800000"/>
            <a:headEnd/>
            <a:tailEnd/>
          </a:ln>
        </p:spPr>
      </p:pic>
      <p:pic>
        <p:nvPicPr>
          <p:cNvPr id="29" name="Picture 128" descr="a1"/>
          <p:cNvPicPr>
            <a:picLocks noChangeAspect="1" noChangeArrowheads="1"/>
          </p:cNvPicPr>
          <p:nvPr/>
        </p:nvPicPr>
        <p:blipFill>
          <a:blip r:embed="rId6"/>
          <a:srcRect/>
          <a:stretch>
            <a:fillRect/>
          </a:stretch>
        </p:blipFill>
        <p:spPr bwMode="auto">
          <a:xfrm>
            <a:off x="9901238" y="3429000"/>
            <a:ext cx="449262" cy="360363"/>
          </a:xfrm>
          <a:prstGeom prst="rect">
            <a:avLst/>
          </a:prstGeom>
          <a:noFill/>
          <a:ln w="9525">
            <a:noFill/>
            <a:miter lim="800000"/>
            <a:headEnd/>
            <a:tailEnd/>
          </a:ln>
        </p:spPr>
      </p:pic>
      <p:pic>
        <p:nvPicPr>
          <p:cNvPr id="30" name="Picture 128" descr="a1"/>
          <p:cNvPicPr>
            <a:picLocks noChangeAspect="1" noChangeArrowheads="1"/>
          </p:cNvPicPr>
          <p:nvPr/>
        </p:nvPicPr>
        <p:blipFill>
          <a:blip r:embed="rId6"/>
          <a:srcRect/>
          <a:stretch>
            <a:fillRect/>
          </a:stretch>
        </p:blipFill>
        <p:spPr bwMode="auto">
          <a:xfrm>
            <a:off x="10053638" y="3581400"/>
            <a:ext cx="449262" cy="360363"/>
          </a:xfrm>
          <a:prstGeom prst="rect">
            <a:avLst/>
          </a:prstGeom>
          <a:noFill/>
          <a:ln w="9525">
            <a:noFill/>
            <a:miter lim="800000"/>
            <a:headEnd/>
            <a:tailEnd/>
          </a:ln>
        </p:spPr>
      </p:pic>
      <p:grpSp>
        <p:nvGrpSpPr>
          <p:cNvPr id="2" name="مجموعة 60"/>
          <p:cNvGrpSpPr>
            <a:grpSpLocks/>
          </p:cNvGrpSpPr>
          <p:nvPr/>
        </p:nvGrpSpPr>
        <p:grpSpPr bwMode="auto">
          <a:xfrm rot="10800000">
            <a:off x="212726" y="266698"/>
            <a:ext cx="8931274" cy="4733937"/>
            <a:chOff x="712788" y="1691554"/>
            <a:chExt cx="7778594" cy="3653977"/>
          </a:xfrm>
        </p:grpSpPr>
        <p:grpSp>
          <p:nvGrpSpPr>
            <p:cNvPr id="3" name="مجموعة 31"/>
            <p:cNvGrpSpPr>
              <a:grpSpLocks/>
            </p:cNvGrpSpPr>
            <p:nvPr/>
          </p:nvGrpSpPr>
          <p:grpSpPr bwMode="auto">
            <a:xfrm>
              <a:off x="712788" y="1691554"/>
              <a:ext cx="7778594" cy="3653977"/>
              <a:chOff x="712788" y="1691554"/>
              <a:chExt cx="7778594" cy="3653977"/>
            </a:xfrm>
          </p:grpSpPr>
          <p:sp>
            <p:nvSpPr>
              <p:cNvPr id="33" name="AutoShape 24"/>
              <p:cNvSpPr>
                <a:spLocks noChangeArrowheads="1"/>
              </p:cNvSpPr>
              <p:nvPr/>
            </p:nvSpPr>
            <p:spPr bwMode="gray">
              <a:xfrm>
                <a:off x="3382618" y="3180354"/>
                <a:ext cx="5106000" cy="644528"/>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defRPr/>
                </a:pPr>
                <a:endParaRPr lang="ar-KW"/>
              </a:p>
            </p:txBody>
          </p:sp>
          <p:grpSp>
            <p:nvGrpSpPr>
              <p:cNvPr id="4" name="مجموعة 36"/>
              <p:cNvGrpSpPr>
                <a:grpSpLocks/>
              </p:cNvGrpSpPr>
              <p:nvPr/>
            </p:nvGrpSpPr>
            <p:grpSpPr bwMode="auto">
              <a:xfrm>
                <a:off x="712788" y="1691554"/>
                <a:ext cx="7778594" cy="3653977"/>
                <a:chOff x="712788" y="1691554"/>
                <a:chExt cx="7778594" cy="3653977"/>
              </a:xfrm>
            </p:grpSpPr>
            <p:sp>
              <p:nvSpPr>
                <p:cNvPr id="12310" name="Line 2"/>
                <p:cNvSpPr>
                  <a:spLocks noChangeShapeType="1"/>
                </p:cNvSpPr>
                <p:nvPr/>
              </p:nvSpPr>
              <p:spPr bwMode="auto">
                <a:xfrm flipV="1">
                  <a:off x="2311791" y="2057401"/>
                  <a:ext cx="437760" cy="494037"/>
                </a:xfrm>
                <a:prstGeom prst="line">
                  <a:avLst/>
                </a:prstGeom>
                <a:noFill/>
                <a:ln w="12700" cap="rnd">
                  <a:solidFill>
                    <a:srgbClr val="003366"/>
                  </a:solidFill>
                  <a:prstDash val="sysDot"/>
                  <a:round/>
                  <a:headEnd/>
                  <a:tailEnd/>
                </a:ln>
              </p:spPr>
              <p:txBody>
                <a:bodyPr/>
                <a:lstStyle/>
                <a:p>
                  <a:endParaRPr lang="ar-SA"/>
                </a:p>
              </p:txBody>
            </p:sp>
            <p:sp>
              <p:nvSpPr>
                <p:cNvPr id="12311" name="Line 5"/>
                <p:cNvSpPr>
                  <a:spLocks noChangeShapeType="1"/>
                </p:cNvSpPr>
                <p:nvPr/>
              </p:nvSpPr>
              <p:spPr bwMode="auto">
                <a:xfrm>
                  <a:off x="2749550" y="5029200"/>
                  <a:ext cx="609600" cy="0"/>
                </a:xfrm>
                <a:prstGeom prst="line">
                  <a:avLst/>
                </a:prstGeom>
                <a:noFill/>
                <a:ln w="12700" cap="rnd">
                  <a:solidFill>
                    <a:srgbClr val="003366"/>
                  </a:solidFill>
                  <a:prstDash val="sysDot"/>
                  <a:round/>
                  <a:headEnd/>
                  <a:tailEnd/>
                </a:ln>
              </p:spPr>
              <p:txBody>
                <a:bodyPr/>
                <a:lstStyle/>
                <a:p>
                  <a:endParaRPr lang="ar-SA"/>
                </a:p>
              </p:txBody>
            </p:sp>
            <p:sp>
              <p:nvSpPr>
                <p:cNvPr id="12312" name="Line 6"/>
                <p:cNvSpPr>
                  <a:spLocks noChangeShapeType="1"/>
                </p:cNvSpPr>
                <p:nvPr/>
              </p:nvSpPr>
              <p:spPr bwMode="auto">
                <a:xfrm flipV="1">
                  <a:off x="2562665" y="2819400"/>
                  <a:ext cx="796486" cy="9976"/>
                </a:xfrm>
                <a:prstGeom prst="line">
                  <a:avLst/>
                </a:prstGeom>
                <a:noFill/>
                <a:ln w="12700" cap="rnd">
                  <a:solidFill>
                    <a:srgbClr val="003366"/>
                  </a:solidFill>
                  <a:prstDash val="sysDot"/>
                  <a:round/>
                  <a:headEnd/>
                  <a:tailEnd/>
                </a:ln>
              </p:spPr>
              <p:txBody>
                <a:bodyPr/>
                <a:lstStyle/>
                <a:p>
                  <a:endParaRPr lang="ar-SA"/>
                </a:p>
              </p:txBody>
            </p:sp>
            <p:sp>
              <p:nvSpPr>
                <p:cNvPr id="12313" name="Line 7"/>
                <p:cNvSpPr>
                  <a:spLocks noChangeShapeType="1"/>
                </p:cNvSpPr>
                <p:nvPr/>
              </p:nvSpPr>
              <p:spPr bwMode="auto">
                <a:xfrm>
                  <a:off x="2749550" y="3581400"/>
                  <a:ext cx="609600" cy="0"/>
                </a:xfrm>
                <a:prstGeom prst="line">
                  <a:avLst/>
                </a:prstGeom>
                <a:noFill/>
                <a:ln w="12700" cap="rnd">
                  <a:solidFill>
                    <a:srgbClr val="003366"/>
                  </a:solidFill>
                  <a:prstDash val="sysDot"/>
                  <a:round/>
                  <a:headEnd/>
                  <a:tailEnd/>
                </a:ln>
              </p:spPr>
              <p:txBody>
                <a:bodyPr/>
                <a:lstStyle/>
                <a:p>
                  <a:endParaRPr lang="ar-SA"/>
                </a:p>
              </p:txBody>
            </p:sp>
            <p:sp>
              <p:nvSpPr>
                <p:cNvPr id="12314" name="Line 8"/>
                <p:cNvSpPr>
                  <a:spLocks noChangeShapeType="1"/>
                </p:cNvSpPr>
                <p:nvPr/>
              </p:nvSpPr>
              <p:spPr bwMode="auto">
                <a:xfrm flipV="1">
                  <a:off x="2673350" y="4267200"/>
                  <a:ext cx="685800" cy="0"/>
                </a:xfrm>
                <a:prstGeom prst="line">
                  <a:avLst/>
                </a:prstGeom>
                <a:noFill/>
                <a:ln w="12700" cap="rnd">
                  <a:solidFill>
                    <a:srgbClr val="003366"/>
                  </a:solidFill>
                  <a:prstDash val="sysDot"/>
                  <a:round/>
                  <a:headEnd/>
                  <a:tailEnd/>
                </a:ln>
              </p:spPr>
              <p:txBody>
                <a:bodyPr/>
                <a:lstStyle/>
                <a:p>
                  <a:endParaRPr lang="ar-SA"/>
                </a:p>
              </p:txBody>
            </p:sp>
            <p:grpSp>
              <p:nvGrpSpPr>
                <p:cNvPr id="5" name="Group 10"/>
                <p:cNvGrpSpPr>
                  <a:grpSpLocks/>
                </p:cNvGrpSpPr>
                <p:nvPr/>
              </p:nvGrpSpPr>
              <p:grpSpPr bwMode="auto">
                <a:xfrm>
                  <a:off x="712788" y="2439989"/>
                  <a:ext cx="2319338" cy="2339975"/>
                  <a:chOff x="397" y="1567"/>
                  <a:chExt cx="1461" cy="1474"/>
                </a:xfrm>
              </p:grpSpPr>
              <p:sp>
                <p:nvSpPr>
                  <p:cNvPr id="50" name="Oval 11"/>
                  <p:cNvSpPr>
                    <a:spLocks noChangeArrowheads="1"/>
                  </p:cNvSpPr>
                  <p:nvPr/>
                </p:nvSpPr>
                <p:spPr bwMode="gray">
                  <a:xfrm>
                    <a:off x="398" y="2140"/>
                    <a:ext cx="1205" cy="252"/>
                  </a:xfrm>
                  <a:prstGeom prst="ellipse">
                    <a:avLst/>
                  </a:prstGeom>
                  <a:gradFill rotWithShape="1">
                    <a:gsLst>
                      <a:gs pos="0">
                        <a:schemeClr val="folHlink">
                          <a:gamma/>
                          <a:tint val="0"/>
                          <a:invGamma/>
                        </a:schemeClr>
                      </a:gs>
                      <a:gs pos="50000">
                        <a:schemeClr val="folHlink"/>
                      </a:gs>
                      <a:gs pos="100000">
                        <a:schemeClr val="folHlink">
                          <a:gamma/>
                          <a:tint val="0"/>
                          <a:invGamma/>
                        </a:schemeClr>
                      </a:gs>
                    </a:gsLst>
                    <a:lin ang="2700000" scaled="1"/>
                  </a:gradFill>
                  <a:ln w="38100" algn="ctr">
                    <a:noFill/>
                    <a:round/>
                    <a:headEnd/>
                    <a:tailEnd/>
                  </a:ln>
                  <a:effectLst/>
                </p:spPr>
                <p:txBody>
                  <a:bodyPr anchor="ctr">
                    <a:spAutoFit/>
                  </a:bodyPr>
                  <a:lstStyle/>
                  <a:p>
                    <a:pPr>
                      <a:defRPr/>
                    </a:pPr>
                    <a:endParaRPr lang="ar-KW"/>
                  </a:p>
                </p:txBody>
              </p:sp>
              <p:sp>
                <p:nvSpPr>
                  <p:cNvPr id="51" name="Oval 12"/>
                  <p:cNvSpPr>
                    <a:spLocks noChangeArrowheads="1"/>
                  </p:cNvSpPr>
                  <p:nvPr/>
                </p:nvSpPr>
                <p:spPr bwMode="gray">
                  <a:xfrm>
                    <a:off x="397" y="1603"/>
                    <a:ext cx="1461" cy="1458"/>
                  </a:xfrm>
                  <a:prstGeom prst="ellipse">
                    <a:avLst/>
                  </a:prstGeom>
                  <a:gradFill rotWithShape="1">
                    <a:gsLst>
                      <a:gs pos="0">
                        <a:schemeClr val="folHlink">
                          <a:gamma/>
                          <a:shade val="54118"/>
                          <a:invGamma/>
                        </a:schemeClr>
                      </a:gs>
                      <a:gs pos="50000">
                        <a:schemeClr val="folHlink"/>
                      </a:gs>
                      <a:gs pos="100000">
                        <a:schemeClr val="folHlink">
                          <a:gamma/>
                          <a:shade val="54118"/>
                          <a:invGamma/>
                        </a:schemeClr>
                      </a:gs>
                    </a:gsLst>
                    <a:lin ang="18900000" scaled="1"/>
                  </a:gradFill>
                  <a:ln w="38100" algn="ctr">
                    <a:noFill/>
                    <a:round/>
                    <a:headEnd/>
                    <a:tailEnd/>
                  </a:ln>
                  <a:effectLst/>
                </p:spPr>
                <p:txBody>
                  <a:bodyPr anchor="ctr">
                    <a:spAutoFit/>
                  </a:bodyPr>
                  <a:lstStyle/>
                  <a:p>
                    <a:pPr>
                      <a:defRPr/>
                    </a:pPr>
                    <a:endParaRPr lang="ar-KW"/>
                  </a:p>
                </p:txBody>
              </p:sp>
              <p:sp>
                <p:nvSpPr>
                  <p:cNvPr id="52" name="Oval 13"/>
                  <p:cNvSpPr>
                    <a:spLocks noChangeArrowheads="1"/>
                  </p:cNvSpPr>
                  <p:nvPr/>
                </p:nvSpPr>
                <p:spPr bwMode="gray">
                  <a:xfrm>
                    <a:off x="400" y="2163"/>
                    <a:ext cx="1326" cy="252"/>
                  </a:xfrm>
                  <a:prstGeom prst="ellipse">
                    <a:avLst/>
                  </a:prstGeom>
                  <a:gradFill rotWithShape="1">
                    <a:gsLst>
                      <a:gs pos="0">
                        <a:schemeClr val="folHlink">
                          <a:gamma/>
                          <a:shade val="63529"/>
                          <a:invGamma/>
                        </a:schemeClr>
                      </a:gs>
                      <a:gs pos="100000">
                        <a:schemeClr val="folHlink">
                          <a:alpha val="0"/>
                        </a:schemeClr>
                      </a:gs>
                    </a:gsLst>
                    <a:lin ang="2700000" scaled="1"/>
                  </a:gradFill>
                  <a:ln w="38100" algn="ctr">
                    <a:noFill/>
                    <a:round/>
                    <a:headEnd/>
                    <a:tailEnd/>
                  </a:ln>
                  <a:effectLst/>
                </p:spPr>
                <p:txBody>
                  <a:bodyPr anchor="ctr">
                    <a:spAutoFit/>
                  </a:bodyPr>
                  <a:lstStyle/>
                  <a:p>
                    <a:pPr>
                      <a:defRPr/>
                    </a:pPr>
                    <a:endParaRPr lang="ar-KW"/>
                  </a:p>
                </p:txBody>
              </p:sp>
              <p:sp>
                <p:nvSpPr>
                  <p:cNvPr id="12328" name="Oval 14"/>
                  <p:cNvSpPr>
                    <a:spLocks noChangeArrowheads="1"/>
                  </p:cNvSpPr>
                  <p:nvPr/>
                </p:nvSpPr>
                <p:spPr bwMode="gray">
                  <a:xfrm>
                    <a:off x="403" y="1602"/>
                    <a:ext cx="1317" cy="1316"/>
                  </a:xfrm>
                  <a:prstGeom prst="ellipse">
                    <a:avLst/>
                  </a:prstGeom>
                  <a:solidFill>
                    <a:srgbClr val="000000"/>
                  </a:solidFill>
                  <a:ln w="38100" algn="ctr">
                    <a:noFill/>
                    <a:round/>
                    <a:headEnd/>
                    <a:tailEnd/>
                  </a:ln>
                </p:spPr>
                <p:txBody>
                  <a:bodyPr anchor="ctr">
                    <a:spAutoFit/>
                  </a:bodyPr>
                  <a:lstStyle/>
                  <a:p>
                    <a:endParaRPr lang="ar-KW"/>
                  </a:p>
                </p:txBody>
              </p:sp>
              <p:sp>
                <p:nvSpPr>
                  <p:cNvPr id="12329" name="Oval 15"/>
                  <p:cNvSpPr>
                    <a:spLocks noChangeArrowheads="1"/>
                  </p:cNvSpPr>
                  <p:nvPr/>
                </p:nvSpPr>
                <p:spPr bwMode="gray">
                  <a:xfrm>
                    <a:off x="423" y="1567"/>
                    <a:ext cx="1337" cy="1366"/>
                  </a:xfrm>
                  <a:prstGeom prst="ellipse">
                    <a:avLst/>
                  </a:prstGeom>
                  <a:gradFill rotWithShape="1">
                    <a:gsLst>
                      <a:gs pos="0">
                        <a:srgbClr val="636869"/>
                      </a:gs>
                      <a:gs pos="100000">
                        <a:srgbClr val="D6E1E2"/>
                      </a:gs>
                    </a:gsLst>
                    <a:lin ang="5400000" scaled="1"/>
                  </a:gradFill>
                  <a:ln w="9525" algn="ctr">
                    <a:noFill/>
                    <a:round/>
                    <a:headEnd/>
                    <a:tailEnd/>
                  </a:ln>
                </p:spPr>
                <p:txBody>
                  <a:bodyPr vert="eaVert" wrap="none" anchor="ctr"/>
                  <a:lstStyle/>
                  <a:p>
                    <a:endParaRPr lang="ar-KW"/>
                  </a:p>
                </p:txBody>
              </p:sp>
              <p:sp>
                <p:nvSpPr>
                  <p:cNvPr id="12330" name="Oval 16"/>
                  <p:cNvSpPr>
                    <a:spLocks noChangeArrowheads="1"/>
                  </p:cNvSpPr>
                  <p:nvPr/>
                </p:nvSpPr>
                <p:spPr bwMode="gray">
                  <a:xfrm>
                    <a:off x="456" y="1652"/>
                    <a:ext cx="1246" cy="1246"/>
                  </a:xfrm>
                  <a:prstGeom prst="ellipse">
                    <a:avLst/>
                  </a:prstGeom>
                  <a:gradFill rotWithShape="1">
                    <a:gsLst>
                      <a:gs pos="0">
                        <a:srgbClr val="D6E1E2">
                          <a:alpha val="0"/>
                        </a:srgbClr>
                      </a:gs>
                      <a:gs pos="100000">
                        <a:srgbClr val="F1F5F5"/>
                      </a:gs>
                    </a:gsLst>
                    <a:lin ang="5400000" scaled="1"/>
                  </a:gradFill>
                  <a:ln w="9525" algn="ctr">
                    <a:noFill/>
                    <a:round/>
                    <a:headEnd/>
                    <a:tailEnd/>
                  </a:ln>
                </p:spPr>
                <p:txBody>
                  <a:bodyPr vert="eaVert" wrap="none" anchor="ctr"/>
                  <a:lstStyle/>
                  <a:p>
                    <a:endParaRPr lang="ar-KW"/>
                  </a:p>
                </p:txBody>
              </p:sp>
              <p:sp>
                <p:nvSpPr>
                  <p:cNvPr id="12331" name="Oval 17"/>
                  <p:cNvSpPr>
                    <a:spLocks noChangeArrowheads="1"/>
                  </p:cNvSpPr>
                  <p:nvPr/>
                </p:nvSpPr>
                <p:spPr bwMode="gray">
                  <a:xfrm>
                    <a:off x="496" y="1699"/>
                    <a:ext cx="1184" cy="1164"/>
                  </a:xfrm>
                  <a:prstGeom prst="ellipse">
                    <a:avLst/>
                  </a:prstGeom>
                  <a:gradFill rotWithShape="1">
                    <a:gsLst>
                      <a:gs pos="0">
                        <a:srgbClr val="AAB2B3"/>
                      </a:gs>
                      <a:gs pos="100000">
                        <a:srgbClr val="D6E1E2">
                          <a:alpha val="48000"/>
                        </a:srgbClr>
                      </a:gs>
                    </a:gsLst>
                    <a:lin ang="5400000" scaled="1"/>
                  </a:gradFill>
                  <a:ln w="9525" algn="ctr">
                    <a:noFill/>
                    <a:round/>
                    <a:headEnd/>
                    <a:tailEnd/>
                  </a:ln>
                </p:spPr>
                <p:txBody>
                  <a:bodyPr vert="eaVert" wrap="none" anchor="ctr"/>
                  <a:lstStyle/>
                  <a:p>
                    <a:endParaRPr lang="ar-KW"/>
                  </a:p>
                </p:txBody>
              </p:sp>
              <p:sp>
                <p:nvSpPr>
                  <p:cNvPr id="12332" name="Oval 18"/>
                  <p:cNvSpPr>
                    <a:spLocks noChangeArrowheads="1"/>
                  </p:cNvSpPr>
                  <p:nvPr/>
                </p:nvSpPr>
                <p:spPr bwMode="gray">
                  <a:xfrm>
                    <a:off x="549" y="1778"/>
                    <a:ext cx="1093" cy="945"/>
                  </a:xfrm>
                  <a:prstGeom prst="ellipse">
                    <a:avLst/>
                  </a:prstGeom>
                  <a:gradFill rotWithShape="1">
                    <a:gsLst>
                      <a:gs pos="0">
                        <a:srgbClr val="FFFFFF"/>
                      </a:gs>
                      <a:gs pos="100000">
                        <a:srgbClr val="D6E1E2">
                          <a:alpha val="37999"/>
                        </a:srgbClr>
                      </a:gs>
                    </a:gsLst>
                    <a:lin ang="5400000" scaled="1"/>
                  </a:gradFill>
                  <a:ln w="9525" algn="ctr">
                    <a:noFill/>
                    <a:round/>
                    <a:headEnd/>
                    <a:tailEnd/>
                  </a:ln>
                </p:spPr>
                <p:txBody>
                  <a:bodyPr vert="eaVert" wrap="none" anchor="ctr"/>
                  <a:lstStyle/>
                  <a:p>
                    <a:endParaRPr lang="ar-KW"/>
                  </a:p>
                </p:txBody>
              </p:sp>
            </p:grpSp>
            <p:sp>
              <p:nvSpPr>
                <p:cNvPr id="41" name="AutoShape 20"/>
                <p:cNvSpPr>
                  <a:spLocks noChangeArrowheads="1"/>
                </p:cNvSpPr>
                <p:nvPr/>
              </p:nvSpPr>
              <p:spPr bwMode="gray">
                <a:xfrm>
                  <a:off x="3368792" y="1691554"/>
                  <a:ext cx="5105999" cy="640862"/>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defRPr/>
                  </a:pPr>
                  <a:endParaRPr lang="ar-KW"/>
                </a:p>
              </p:txBody>
            </p:sp>
            <p:sp>
              <p:nvSpPr>
                <p:cNvPr id="42" name="AutoShape 22"/>
                <p:cNvSpPr>
                  <a:spLocks noChangeArrowheads="1"/>
                </p:cNvSpPr>
                <p:nvPr/>
              </p:nvSpPr>
              <p:spPr bwMode="gray">
                <a:xfrm>
                  <a:off x="3385382" y="2463524"/>
                  <a:ext cx="5106000" cy="618800"/>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defRPr/>
                  </a:pPr>
                  <a:endParaRPr lang="ar-KW"/>
                </a:p>
              </p:txBody>
            </p:sp>
            <p:sp>
              <p:nvSpPr>
                <p:cNvPr id="43" name="Oval 26"/>
                <p:cNvSpPr>
                  <a:spLocks noChangeArrowheads="1"/>
                </p:cNvSpPr>
                <p:nvPr/>
              </p:nvSpPr>
              <p:spPr bwMode="gray">
                <a:xfrm>
                  <a:off x="3280304" y="1946433"/>
                  <a:ext cx="228132" cy="227913"/>
                </a:xfrm>
                <a:prstGeom prst="ellipse">
                  <a:avLst/>
                </a:prstGeom>
                <a:gradFill rotWithShape="1">
                  <a:gsLst>
                    <a:gs pos="0">
                      <a:srgbClr val="E96E29"/>
                    </a:gs>
                    <a:gs pos="100000">
                      <a:srgbClr val="E96E29">
                        <a:gamma/>
                        <a:shade val="66667"/>
                        <a:invGamma/>
                      </a:srgbClr>
                    </a:gs>
                  </a:gsLst>
                  <a:path path="shape">
                    <a:fillToRect l="50000" t="50000" r="50000" b="50000"/>
                  </a:path>
                </a:gradFill>
                <a:ln w="19050">
                  <a:solidFill>
                    <a:srgbClr val="FFFFFF"/>
                  </a:solidFill>
                  <a:round/>
                  <a:headEnd/>
                  <a:tailEnd/>
                </a:ln>
                <a:effectLst>
                  <a:outerShdw dist="63500" dir="2212194" algn="ctr" rotWithShape="0">
                    <a:schemeClr val="bg2">
                      <a:alpha val="50000"/>
                    </a:schemeClr>
                  </a:outerShdw>
                </a:effectLst>
              </p:spPr>
              <p:txBody>
                <a:bodyPr wrap="none" anchor="ctr"/>
                <a:lstStyle/>
                <a:p>
                  <a:pPr>
                    <a:defRPr/>
                  </a:pPr>
                  <a:endParaRPr lang="ar-KW"/>
                </a:p>
              </p:txBody>
            </p:sp>
            <p:sp>
              <p:nvSpPr>
                <p:cNvPr id="44" name="Oval 27"/>
                <p:cNvSpPr>
                  <a:spLocks noChangeArrowheads="1"/>
                </p:cNvSpPr>
                <p:nvPr/>
              </p:nvSpPr>
              <p:spPr bwMode="gray">
                <a:xfrm>
                  <a:off x="3276157" y="2725750"/>
                  <a:ext cx="229514" cy="229138"/>
                </a:xfrm>
                <a:prstGeom prst="ellipse">
                  <a:avLst/>
                </a:prstGeom>
                <a:gradFill rotWithShape="1">
                  <a:gsLst>
                    <a:gs pos="0">
                      <a:srgbClr val="DCDC48"/>
                    </a:gs>
                    <a:gs pos="100000">
                      <a:srgbClr val="DCDC48">
                        <a:gamma/>
                        <a:shade val="66667"/>
                        <a:invGamma/>
                      </a:srgbClr>
                    </a:gs>
                  </a:gsLst>
                  <a:path path="shape">
                    <a:fillToRect l="50000" t="50000" r="50000" b="50000"/>
                  </a:path>
                </a:gradFill>
                <a:ln w="19050">
                  <a:solidFill>
                    <a:srgbClr val="FFFFFF"/>
                  </a:solidFill>
                  <a:round/>
                  <a:headEnd/>
                  <a:tailEnd/>
                </a:ln>
                <a:effectLst>
                  <a:outerShdw dist="63500" dir="2212194" algn="ctr" rotWithShape="0">
                    <a:schemeClr val="bg2">
                      <a:alpha val="50000"/>
                    </a:schemeClr>
                  </a:outerShdw>
                </a:effectLst>
              </p:spPr>
              <p:txBody>
                <a:bodyPr wrap="none" anchor="ctr"/>
                <a:lstStyle/>
                <a:p>
                  <a:pPr>
                    <a:defRPr/>
                  </a:pPr>
                  <a:endParaRPr lang="ar-KW"/>
                </a:p>
              </p:txBody>
            </p:sp>
            <p:sp>
              <p:nvSpPr>
                <p:cNvPr id="45" name="Oval 28"/>
                <p:cNvSpPr>
                  <a:spLocks noChangeArrowheads="1"/>
                </p:cNvSpPr>
                <p:nvPr/>
              </p:nvSpPr>
              <p:spPr bwMode="gray">
                <a:xfrm>
                  <a:off x="3276157" y="3496489"/>
                  <a:ext cx="229514" cy="229139"/>
                </a:xfrm>
                <a:prstGeom prst="ellipse">
                  <a:avLst/>
                </a:prstGeom>
                <a:gradFill rotWithShape="1">
                  <a:gsLst>
                    <a:gs pos="0">
                      <a:schemeClr val="accent2"/>
                    </a:gs>
                    <a:gs pos="100000">
                      <a:schemeClr val="accent2">
                        <a:gamma/>
                        <a:shade val="66667"/>
                        <a:invGamma/>
                      </a:schemeClr>
                    </a:gs>
                  </a:gsLst>
                  <a:path path="shape">
                    <a:fillToRect l="50000" t="50000" r="50000" b="50000"/>
                  </a:path>
                </a:gradFill>
                <a:ln w="19050">
                  <a:solidFill>
                    <a:srgbClr val="FFFFFF"/>
                  </a:solidFill>
                  <a:round/>
                  <a:headEnd/>
                  <a:tailEnd/>
                </a:ln>
                <a:effectLst>
                  <a:outerShdw dist="63500" dir="2212194" algn="ctr" rotWithShape="0">
                    <a:schemeClr val="bg2">
                      <a:alpha val="50000"/>
                    </a:schemeClr>
                  </a:outerShdw>
                </a:effectLst>
              </p:spPr>
              <p:txBody>
                <a:bodyPr wrap="none" anchor="ctr"/>
                <a:lstStyle/>
                <a:p>
                  <a:pPr>
                    <a:defRPr/>
                  </a:pPr>
                  <a:endParaRPr lang="ar-KW"/>
                </a:p>
              </p:txBody>
            </p:sp>
            <p:sp>
              <p:nvSpPr>
                <p:cNvPr id="46" name="AutoShape 29"/>
                <p:cNvSpPr>
                  <a:spLocks noChangeArrowheads="1"/>
                </p:cNvSpPr>
                <p:nvPr/>
              </p:nvSpPr>
              <p:spPr bwMode="gray">
                <a:xfrm>
                  <a:off x="3385382" y="3897184"/>
                  <a:ext cx="5106000" cy="659227"/>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defRPr/>
                  </a:pPr>
                  <a:endParaRPr lang="ar-KW"/>
                </a:p>
              </p:txBody>
            </p:sp>
            <p:sp>
              <p:nvSpPr>
                <p:cNvPr id="47" name="Oval 31"/>
                <p:cNvSpPr>
                  <a:spLocks noChangeArrowheads="1"/>
                </p:cNvSpPr>
                <p:nvPr/>
              </p:nvSpPr>
              <p:spPr bwMode="gray">
                <a:xfrm>
                  <a:off x="3296896" y="4205962"/>
                  <a:ext cx="228132" cy="227913"/>
                </a:xfrm>
                <a:prstGeom prst="ellipse">
                  <a:avLst/>
                </a:prstGeom>
                <a:gradFill rotWithShape="1">
                  <a:gsLst>
                    <a:gs pos="0">
                      <a:srgbClr val="E96E29"/>
                    </a:gs>
                    <a:gs pos="100000">
                      <a:srgbClr val="E96E29">
                        <a:gamma/>
                        <a:shade val="66667"/>
                        <a:invGamma/>
                      </a:srgbClr>
                    </a:gs>
                  </a:gsLst>
                  <a:path path="shape">
                    <a:fillToRect l="50000" t="50000" r="50000" b="50000"/>
                  </a:path>
                </a:gradFill>
                <a:ln w="19050">
                  <a:solidFill>
                    <a:srgbClr val="FFFFFF"/>
                  </a:solidFill>
                  <a:round/>
                  <a:headEnd/>
                  <a:tailEnd/>
                </a:ln>
                <a:effectLst>
                  <a:outerShdw dist="63500" dir="2212194" algn="ctr" rotWithShape="0">
                    <a:schemeClr val="bg2">
                      <a:alpha val="50000"/>
                    </a:schemeClr>
                  </a:outerShdw>
                </a:effectLst>
              </p:spPr>
              <p:txBody>
                <a:bodyPr wrap="none" anchor="ctr"/>
                <a:lstStyle/>
                <a:p>
                  <a:pPr>
                    <a:defRPr/>
                  </a:pPr>
                  <a:endParaRPr lang="ar-KW"/>
                </a:p>
              </p:txBody>
            </p:sp>
            <p:sp>
              <p:nvSpPr>
                <p:cNvPr id="48" name="AutoShape 32"/>
                <p:cNvSpPr>
                  <a:spLocks noChangeArrowheads="1"/>
                </p:cNvSpPr>
                <p:nvPr/>
              </p:nvSpPr>
              <p:spPr bwMode="gray">
                <a:xfrm>
                  <a:off x="3385382" y="4669154"/>
                  <a:ext cx="5106000" cy="676377"/>
                </a:xfrm>
                <a:prstGeom prst="roundRect">
                  <a:avLst>
                    <a:gd name="adj" fmla="val 50000"/>
                  </a:avLst>
                </a:prstGeom>
                <a:gradFill rotWithShape="1">
                  <a:gsLst>
                    <a:gs pos="0">
                      <a:srgbClr val="F8F8F8"/>
                    </a:gs>
                    <a:gs pos="100000">
                      <a:srgbClr val="F8F8F8">
                        <a:gamma/>
                        <a:shade val="76471"/>
                        <a:invGamma/>
                      </a:srgbClr>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defRPr/>
                  </a:pPr>
                  <a:endParaRPr lang="ar-KW"/>
                </a:p>
              </p:txBody>
            </p:sp>
            <p:sp>
              <p:nvSpPr>
                <p:cNvPr id="49" name="Oval 34"/>
                <p:cNvSpPr>
                  <a:spLocks noChangeArrowheads="1"/>
                </p:cNvSpPr>
                <p:nvPr/>
              </p:nvSpPr>
              <p:spPr bwMode="gray">
                <a:xfrm>
                  <a:off x="3292748" y="4990180"/>
                  <a:ext cx="229514" cy="227913"/>
                </a:xfrm>
                <a:prstGeom prst="ellipse">
                  <a:avLst/>
                </a:prstGeom>
                <a:gradFill rotWithShape="1">
                  <a:gsLst>
                    <a:gs pos="0">
                      <a:srgbClr val="DCDC48"/>
                    </a:gs>
                    <a:gs pos="100000">
                      <a:srgbClr val="DCDC48">
                        <a:gamma/>
                        <a:shade val="66667"/>
                        <a:invGamma/>
                      </a:srgbClr>
                    </a:gs>
                  </a:gsLst>
                  <a:path path="shape">
                    <a:fillToRect l="50000" t="50000" r="50000" b="50000"/>
                  </a:path>
                </a:gradFill>
                <a:ln w="19050">
                  <a:solidFill>
                    <a:srgbClr val="FFFFFF"/>
                  </a:solidFill>
                  <a:round/>
                  <a:headEnd/>
                  <a:tailEnd/>
                </a:ln>
                <a:effectLst>
                  <a:outerShdw dist="63500" dir="2212194" algn="ctr" rotWithShape="0">
                    <a:schemeClr val="bg2">
                      <a:alpha val="50000"/>
                    </a:schemeClr>
                  </a:outerShdw>
                </a:effectLst>
              </p:spPr>
              <p:txBody>
                <a:bodyPr wrap="none" anchor="ctr"/>
                <a:lstStyle/>
                <a:p>
                  <a:pPr>
                    <a:defRPr/>
                  </a:pPr>
                  <a:endParaRPr lang="ar-KW"/>
                </a:p>
              </p:txBody>
            </p:sp>
          </p:grpSp>
        </p:grpSp>
        <p:sp>
          <p:nvSpPr>
            <p:cNvPr id="12306" name="Line 4"/>
            <p:cNvSpPr>
              <a:spLocks noChangeShapeType="1"/>
            </p:cNvSpPr>
            <p:nvPr/>
          </p:nvSpPr>
          <p:spPr bwMode="auto">
            <a:xfrm>
              <a:off x="2749550" y="2057400"/>
              <a:ext cx="609600" cy="0"/>
            </a:xfrm>
            <a:prstGeom prst="line">
              <a:avLst/>
            </a:prstGeom>
            <a:noFill/>
            <a:ln w="12700" cap="rnd">
              <a:solidFill>
                <a:srgbClr val="003366"/>
              </a:solidFill>
              <a:prstDash val="sysDot"/>
              <a:round/>
              <a:headEnd/>
              <a:tailEnd/>
            </a:ln>
          </p:spPr>
          <p:txBody>
            <a:bodyPr/>
            <a:lstStyle/>
            <a:p>
              <a:endParaRPr lang="ar-SA"/>
            </a:p>
          </p:txBody>
        </p:sp>
        <p:sp>
          <p:nvSpPr>
            <p:cNvPr id="12307" name="Line 3"/>
            <p:cNvSpPr>
              <a:spLocks noChangeShapeType="1"/>
            </p:cNvSpPr>
            <p:nvPr/>
          </p:nvSpPr>
          <p:spPr bwMode="auto">
            <a:xfrm>
              <a:off x="2123635" y="4552595"/>
              <a:ext cx="625916" cy="476606"/>
            </a:xfrm>
            <a:prstGeom prst="line">
              <a:avLst/>
            </a:prstGeom>
            <a:noFill/>
            <a:ln w="12700" cap="rnd">
              <a:solidFill>
                <a:srgbClr val="003366"/>
              </a:solidFill>
              <a:prstDash val="sysDot"/>
              <a:round/>
              <a:headEnd/>
              <a:tailEnd/>
            </a:ln>
          </p:spPr>
          <p:txBody>
            <a:bodyPr/>
            <a:lstStyle/>
            <a:p>
              <a:endParaRPr lang="ar-SA"/>
            </a:p>
          </p:txBody>
        </p:sp>
      </p:grpSp>
      <p:sp>
        <p:nvSpPr>
          <p:cNvPr id="62" name="مستطيل 61"/>
          <p:cNvSpPr/>
          <p:nvPr/>
        </p:nvSpPr>
        <p:spPr>
          <a:xfrm>
            <a:off x="6643702" y="1785926"/>
            <a:ext cx="2272158" cy="1569660"/>
          </a:xfrm>
          <a:prstGeom prst="rect">
            <a:avLst/>
          </a:prstGeom>
          <a:noFill/>
        </p:spPr>
        <p:txBody>
          <a:bodyPr anchor="ctr">
            <a:spAutoFit/>
          </a:bodyPr>
          <a:lstStyle/>
          <a:p>
            <a:pPr algn="ctr"/>
            <a:r>
              <a:rPr lang="ar-SA" sz="3200" b="1" dirty="0" smtClean="0">
                <a:solidFill>
                  <a:schemeClr val="tx2">
                    <a:lumMod val="50000"/>
                  </a:schemeClr>
                </a:solidFill>
                <a:cs typeface="PT Bold Heading" pitchFamily="2" charset="-78"/>
              </a:rPr>
              <a:t>خصائص منهج المواد المنفصلة </a:t>
            </a:r>
            <a:endParaRPr lang="en-US" sz="3200" dirty="0">
              <a:solidFill>
                <a:schemeClr val="tx2">
                  <a:lumMod val="50000"/>
                </a:schemeClr>
              </a:solidFill>
              <a:cs typeface="PT Bold Heading" pitchFamily="2" charset="-78"/>
            </a:endParaRPr>
          </a:p>
        </p:txBody>
      </p:sp>
      <p:sp>
        <p:nvSpPr>
          <p:cNvPr id="63" name="مستطيل 62"/>
          <p:cNvSpPr>
            <a:spLocks noChangeArrowheads="1"/>
          </p:cNvSpPr>
          <p:nvPr/>
        </p:nvSpPr>
        <p:spPr bwMode="auto">
          <a:xfrm>
            <a:off x="0" y="500042"/>
            <a:ext cx="6121400" cy="461665"/>
          </a:xfrm>
          <a:prstGeom prst="rect">
            <a:avLst/>
          </a:prstGeom>
          <a:noFill/>
          <a:ln w="9525">
            <a:noFill/>
            <a:miter lim="800000"/>
            <a:headEnd/>
            <a:tailEnd/>
          </a:ln>
        </p:spPr>
        <p:txBody>
          <a:bodyPr>
            <a:spAutoFit/>
          </a:bodyPr>
          <a:lstStyle/>
          <a:p>
            <a:r>
              <a:rPr lang="ar-SA" sz="2400" b="1" dirty="0" smtClean="0">
                <a:ln w="18000">
                  <a:solidFill>
                    <a:schemeClr val="accent2">
                      <a:satMod val="140000"/>
                    </a:schemeClr>
                  </a:solidFill>
                  <a:prstDash val="solid"/>
                  <a:miter lim="800000"/>
                </a:ln>
                <a:solidFill>
                  <a:schemeClr val="accent2">
                    <a:lumMod val="50000"/>
                  </a:schemeClr>
                </a:solidFill>
                <a:effectLst>
                  <a:outerShdw blurRad="25500" dist="23000" dir="7020000" algn="tl">
                    <a:srgbClr val="000000">
                      <a:alpha val="50000"/>
                    </a:srgbClr>
                  </a:outerShdw>
                </a:effectLst>
                <a:cs typeface="PT Bold Heading" pitchFamily="2" charset="-78"/>
              </a:rPr>
              <a:t>  الفصل بين المواد الدراسية التي يتضمنها المنهج</a:t>
            </a:r>
          </a:p>
        </p:txBody>
      </p:sp>
      <p:sp>
        <p:nvSpPr>
          <p:cNvPr id="64" name="مستطيل 63"/>
          <p:cNvSpPr/>
          <p:nvPr/>
        </p:nvSpPr>
        <p:spPr>
          <a:xfrm>
            <a:off x="285720" y="1357298"/>
            <a:ext cx="5715040" cy="769441"/>
          </a:xfrm>
          <a:prstGeom prst="rect">
            <a:avLst/>
          </a:prstGeom>
          <a:noFill/>
        </p:spPr>
        <p:txBody>
          <a:bodyPr wrap="square">
            <a:spAutoFit/>
          </a:bodyPr>
          <a:lstStyle/>
          <a:p>
            <a:pPr algn="ctr">
              <a:defRPr/>
            </a:pPr>
            <a:r>
              <a:rPr lang="ar-SA" sz="2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PT Bold Heading" pitchFamily="2" charset="-78"/>
              </a:rPr>
              <a:t>أتباع أسلوب التنظيم المنطقي عند إعداد المقررات الدراسية :</a:t>
            </a:r>
            <a:endParaRPr lang="ar-SA" sz="2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PT Bold Heading" pitchFamily="2" charset="-78"/>
            </a:endParaRPr>
          </a:p>
        </p:txBody>
      </p:sp>
      <p:sp>
        <p:nvSpPr>
          <p:cNvPr id="65" name="مستطيل 64"/>
          <p:cNvSpPr/>
          <p:nvPr/>
        </p:nvSpPr>
        <p:spPr>
          <a:xfrm>
            <a:off x="395536" y="2276872"/>
            <a:ext cx="5688632" cy="830997"/>
          </a:xfrm>
          <a:prstGeom prst="rect">
            <a:avLst/>
          </a:prstGeom>
          <a:noFill/>
        </p:spPr>
        <p:txBody>
          <a:bodyPr>
            <a:spAutoFit/>
          </a:bodyPr>
          <a:lstStyle/>
          <a:p>
            <a:pPr algn="ctr">
              <a:defRPr/>
            </a:pPr>
            <a:r>
              <a:rPr lang="ar-SA" sz="2400" b="1" dirty="0" smtClean="0">
                <a:solidFill>
                  <a:srgbClr val="971988"/>
                </a:solidFill>
                <a:cs typeface="PT Bold Heading" pitchFamily="2" charset="-78"/>
              </a:rPr>
              <a:t>الكتاب المدرسي هو الدعامة الرئيسية التي يركز عليها المنهج </a:t>
            </a:r>
            <a:endParaRPr lang="ar-SA" sz="2400" b="1" dirty="0">
              <a:ln w="1905"/>
              <a:solidFill>
                <a:srgbClr val="971988"/>
              </a:solidFill>
              <a:effectLst>
                <a:innerShdw blurRad="69850" dist="43180" dir="5400000">
                  <a:srgbClr val="000000">
                    <a:alpha val="65000"/>
                  </a:srgbClr>
                </a:innerShdw>
              </a:effectLst>
              <a:cs typeface="PT Bold Heading" pitchFamily="2" charset="-78"/>
            </a:endParaRPr>
          </a:p>
        </p:txBody>
      </p:sp>
      <p:sp>
        <p:nvSpPr>
          <p:cNvPr id="66" name="مستطيل 65"/>
          <p:cNvSpPr/>
          <p:nvPr/>
        </p:nvSpPr>
        <p:spPr>
          <a:xfrm>
            <a:off x="216024" y="3284984"/>
            <a:ext cx="5724128" cy="523220"/>
          </a:xfrm>
          <a:prstGeom prst="rect">
            <a:avLst/>
          </a:prstGeom>
          <a:noFill/>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ar-SA" sz="2800" b="1" dirty="0" smtClean="0">
                <a:solidFill>
                  <a:srgbClr val="00B0F0"/>
                </a:solidFill>
                <a:cs typeface="PT Bold Heading" pitchFamily="2" charset="-78"/>
              </a:rPr>
              <a:t>دور المعلم هو توصيل وشرح المعلومات</a:t>
            </a:r>
          </a:p>
        </p:txBody>
      </p:sp>
      <p:sp>
        <p:nvSpPr>
          <p:cNvPr id="67" name="مستطيل 66"/>
          <p:cNvSpPr/>
          <p:nvPr/>
        </p:nvSpPr>
        <p:spPr>
          <a:xfrm>
            <a:off x="357158" y="4357694"/>
            <a:ext cx="5643602" cy="461665"/>
          </a:xfrm>
          <a:prstGeom prst="rect">
            <a:avLst/>
          </a:prstGeom>
          <a:noFill/>
        </p:spPr>
        <p:txBody>
          <a:bodyPr wrap="square">
            <a:spAutoFit/>
          </a:bodyPr>
          <a:lstStyle/>
          <a:p>
            <a:pPr algn="ctr">
              <a:defRPr/>
            </a:pPr>
            <a:r>
              <a:rPr lang="ar-SA" sz="2400" b="1" dirty="0" smtClean="0">
                <a:solidFill>
                  <a:schemeClr val="tx2">
                    <a:lumMod val="75000"/>
                  </a:schemeClr>
                </a:solidFill>
                <a:cs typeface="PT Bold Heading" pitchFamily="2" charset="-78"/>
              </a:rPr>
              <a:t>للأنشطة دور ضئيل في هذا المنهج </a:t>
            </a:r>
            <a:endParaRPr lang="ar-SA" sz="2400" b="1" spc="50" dirty="0">
              <a:ln w="11430"/>
              <a:solidFill>
                <a:schemeClr val="tx2">
                  <a:lumMod val="75000"/>
                </a:schemeClr>
              </a:solidFill>
              <a:effectLst>
                <a:outerShdw blurRad="76200" dist="50800" dir="5400000" algn="tl" rotWithShape="0">
                  <a:srgbClr val="000000">
                    <a:alpha val="65000"/>
                  </a:srgbClr>
                </a:outerShdw>
              </a:effectLst>
              <a:cs typeface="PT Bold Heading" pitchFamily="2" charset="-78"/>
            </a:endParaRPr>
          </a:p>
        </p:txBody>
      </p:sp>
      <p:sp>
        <p:nvSpPr>
          <p:cNvPr id="12303" name="Line 4"/>
          <p:cNvSpPr>
            <a:spLocks noChangeShapeType="1"/>
          </p:cNvSpPr>
          <p:nvPr/>
        </p:nvSpPr>
        <p:spPr bwMode="auto">
          <a:xfrm rot="10800000">
            <a:off x="6143625" y="5500688"/>
            <a:ext cx="700088" cy="0"/>
          </a:xfrm>
          <a:prstGeom prst="line">
            <a:avLst/>
          </a:prstGeom>
          <a:noFill/>
          <a:ln w="12700" cap="rnd">
            <a:solidFill>
              <a:srgbClr val="003366"/>
            </a:solidFill>
            <a:prstDash val="sysDot"/>
            <a:round/>
            <a:headEnd/>
            <a:tailEnd/>
          </a:ln>
        </p:spPr>
        <p:txBody>
          <a:bodyPr/>
          <a:lstStyle/>
          <a:p>
            <a:endParaRPr lang="ar-SA"/>
          </a:p>
        </p:txBody>
      </p:sp>
      <p:sp>
        <p:nvSpPr>
          <p:cNvPr id="55" name="Oval 26"/>
          <p:cNvSpPr>
            <a:spLocks noChangeArrowheads="1"/>
          </p:cNvSpPr>
          <p:nvPr/>
        </p:nvSpPr>
        <p:spPr bwMode="gray">
          <a:xfrm rot="10800000">
            <a:off x="6000750" y="5429250"/>
            <a:ext cx="261938" cy="295275"/>
          </a:xfrm>
          <a:prstGeom prst="ellipse">
            <a:avLst/>
          </a:prstGeom>
          <a:gradFill rotWithShape="1">
            <a:gsLst>
              <a:gs pos="0">
                <a:srgbClr val="E96E29"/>
              </a:gs>
              <a:gs pos="100000">
                <a:srgbClr val="E96E29">
                  <a:gamma/>
                  <a:shade val="66667"/>
                  <a:invGamma/>
                </a:srgbClr>
              </a:gs>
            </a:gsLst>
            <a:path path="shape">
              <a:fillToRect l="50000" t="50000" r="50000" b="50000"/>
            </a:path>
          </a:gradFill>
          <a:ln w="19050">
            <a:solidFill>
              <a:srgbClr val="FFFFFF"/>
            </a:solidFill>
            <a:round/>
            <a:headEnd/>
            <a:tailEnd/>
          </a:ln>
          <a:effectLst>
            <a:outerShdw dist="63500" dir="2212194" algn="ctr" rotWithShape="0">
              <a:schemeClr val="bg2">
                <a:alpha val="50000"/>
              </a:schemeClr>
            </a:outerShdw>
          </a:effectLst>
        </p:spPr>
        <p:txBody>
          <a:bodyPr wrap="none" anchor="ctr"/>
          <a:lstStyle/>
          <a:p>
            <a:pPr>
              <a:defRPr/>
            </a:pPr>
            <a:endParaRPr lang="ar-KW"/>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checkerboard(across)">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wipe(down)">
                                      <p:cBhvr>
                                        <p:cTn id="12" dur="500"/>
                                        <p:tgtEl>
                                          <p:spTgt spid="2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wipe(down)">
                                      <p:cBhvr>
                                        <p:cTn id="17" dur="500"/>
                                        <p:tgtEl>
                                          <p:spTgt spid="27"/>
                                        </p:tgtEl>
                                      </p:cBhvr>
                                    </p:animEffect>
                                  </p:childTnLst>
                                </p:cTn>
                              </p:par>
                            </p:childTnLst>
                          </p:cTn>
                        </p:par>
                      </p:childTnLst>
                    </p:cTn>
                  </p:par>
                  <p:par>
                    <p:cTn id="18" fill="hold">
                      <p:stCondLst>
                        <p:cond delay="indefinite"/>
                      </p:stCondLst>
                      <p:childTnLst>
                        <p:par>
                          <p:cTn id="19" fill="hold">
                            <p:stCondLst>
                              <p:cond delay="0"/>
                            </p:stCondLst>
                            <p:childTnLst>
                              <p:par>
                                <p:cTn id="20" presetID="35" presetClass="path" presetSubtype="0" accel="50000" decel="50000" fill="hold" nodeType="clickEffect">
                                  <p:stCondLst>
                                    <p:cond delay="0"/>
                                  </p:stCondLst>
                                  <p:childTnLst>
                                    <p:animMotion origin="layout" path="M 0.01164 -0.02153 L -0.16198 0.03032 " pathEditMode="relative" rAng="0" ptsTypes="AA">
                                      <p:cBhvr>
                                        <p:cTn id="21" dur="2000" fill="hold"/>
                                        <p:tgtEl>
                                          <p:spTgt spid="25"/>
                                        </p:tgtEl>
                                        <p:attrNameLst>
                                          <p:attrName>ppt_x</p:attrName>
                                          <p:attrName>ppt_y</p:attrName>
                                        </p:attrNameLst>
                                      </p:cBhvr>
                                      <p:rCtr x="-8700" y="2600"/>
                                    </p:animMotion>
                                  </p:childTnLst>
                                </p:cTn>
                              </p:par>
                            </p:childTnLst>
                          </p:cTn>
                        </p:par>
                        <p:par>
                          <p:cTn id="22" fill="hold">
                            <p:stCondLst>
                              <p:cond delay="2000"/>
                            </p:stCondLst>
                            <p:childTnLst>
                              <p:par>
                                <p:cTn id="23" presetID="0" presetClass="path" presetSubtype="0" accel="50000" decel="50000" fill="hold" nodeType="afterEffect">
                                  <p:stCondLst>
                                    <p:cond delay="0"/>
                                  </p:stCondLst>
                                  <p:childTnLst>
                                    <p:animMotion origin="layout" path="M -0.00156 0.03681 C -0.01893 0.0412 -0.07639 0.04583 -0.10452 0.06482 C -0.13281 0.08357 -0.15781 0.13681 -0.17101 0.14954 C -0.18403 0.1625 -0.18091 0.14306 -0.18351 0.14144 " pathEditMode="relative" rAng="0" ptsTypes="aaaa">
                                      <p:cBhvr>
                                        <p:cTn id="24" dur="2000" fill="hold"/>
                                        <p:tgtEl>
                                          <p:spTgt spid="29"/>
                                        </p:tgtEl>
                                        <p:attrNameLst>
                                          <p:attrName>ppt_x</p:attrName>
                                          <p:attrName>ppt_y</p:attrName>
                                        </p:attrNameLst>
                                      </p:cBhvr>
                                      <p:rCtr x="-9100" y="6300"/>
                                    </p:animMotion>
                                  </p:childTnLst>
                                </p:cTn>
                              </p:par>
                            </p:childTnLst>
                          </p:cTn>
                        </p:par>
                        <p:par>
                          <p:cTn id="25" fill="hold">
                            <p:stCondLst>
                              <p:cond delay="4000"/>
                            </p:stCondLst>
                            <p:childTnLst>
                              <p:par>
                                <p:cTn id="26" presetID="0" presetClass="path" presetSubtype="0" accel="50000" decel="50000" fill="hold" nodeType="afterEffect">
                                  <p:stCondLst>
                                    <p:cond delay="0"/>
                                  </p:stCondLst>
                                  <p:childTnLst>
                                    <p:animMotion origin="layout" path="M -0.00156 0.03681 C -0.01893 0.0412 -0.07639 0.04583 -0.10452 0.06482 C -0.13281 0.08357 -0.15781 0.13681 -0.17101 0.14954 C -0.18403 0.1625 -0.18091 0.14306 -0.18351 0.14144 " pathEditMode="relative" rAng="0" ptsTypes="aaaa">
                                      <p:cBhvr>
                                        <p:cTn id="27" dur="2000" fill="hold"/>
                                        <p:tgtEl>
                                          <p:spTgt spid="30"/>
                                        </p:tgtEl>
                                        <p:attrNameLst>
                                          <p:attrName>ppt_x</p:attrName>
                                          <p:attrName>ppt_y</p:attrName>
                                        </p:attrNameLst>
                                      </p:cBhvr>
                                      <p:rCtr x="-9100" y="6300"/>
                                    </p:animMotion>
                                  </p:childTnLst>
                                </p:cTn>
                              </p:par>
                            </p:childTnLst>
                          </p:cTn>
                        </p:par>
                      </p:childTnLst>
                    </p:cTn>
                  </p:par>
                  <p:par>
                    <p:cTn id="28" fill="hold">
                      <p:stCondLst>
                        <p:cond delay="indefinite"/>
                      </p:stCondLst>
                      <p:childTnLst>
                        <p:par>
                          <p:cTn id="29" fill="hold">
                            <p:stCondLst>
                              <p:cond delay="0"/>
                            </p:stCondLst>
                            <p:childTnLst>
                              <p:par>
                                <p:cTn id="30" presetID="13" presetClass="entr" presetSubtype="16" fill="hold" nodeType="clickEffect">
                                  <p:stCondLst>
                                    <p:cond delay="0"/>
                                  </p:stCondLst>
                                  <p:childTnLst>
                                    <p:set>
                                      <p:cBhvr>
                                        <p:cTn id="31" dur="1" fill="hold">
                                          <p:stCondLst>
                                            <p:cond delay="0"/>
                                          </p:stCondLst>
                                        </p:cTn>
                                        <p:tgtEl>
                                          <p:spTgt spid="2"/>
                                        </p:tgtEl>
                                        <p:attrNameLst>
                                          <p:attrName>style.visibility</p:attrName>
                                        </p:attrNameLst>
                                      </p:cBhvr>
                                      <p:to>
                                        <p:strVal val="visible"/>
                                      </p:to>
                                    </p:set>
                                    <p:animEffect transition="in" filter="plus(in)">
                                      <p:cBhvr>
                                        <p:cTn id="32" dur="2000"/>
                                        <p:tgtEl>
                                          <p:spTgt spid="2"/>
                                        </p:tgtEl>
                                      </p:cBhvr>
                                    </p:animEffect>
                                  </p:childTnLst>
                                </p:cTn>
                              </p:par>
                            </p:childTnLst>
                          </p:cTn>
                        </p:par>
                      </p:childTnLst>
                    </p:cTn>
                  </p:par>
                  <p:par>
                    <p:cTn id="33" fill="hold">
                      <p:stCondLst>
                        <p:cond delay="indefinite"/>
                      </p:stCondLst>
                      <p:childTnLst>
                        <p:par>
                          <p:cTn id="34" fill="hold">
                            <p:stCondLst>
                              <p:cond delay="0"/>
                            </p:stCondLst>
                            <p:childTnLst>
                              <p:par>
                                <p:cTn id="35" presetID="18" presetClass="entr" presetSubtype="12" fill="hold" grpId="0" nodeType="clickEffect">
                                  <p:stCondLst>
                                    <p:cond delay="0"/>
                                  </p:stCondLst>
                                  <p:childTnLst>
                                    <p:set>
                                      <p:cBhvr>
                                        <p:cTn id="36" dur="1" fill="hold">
                                          <p:stCondLst>
                                            <p:cond delay="0"/>
                                          </p:stCondLst>
                                        </p:cTn>
                                        <p:tgtEl>
                                          <p:spTgt spid="62"/>
                                        </p:tgtEl>
                                        <p:attrNameLst>
                                          <p:attrName>style.visibility</p:attrName>
                                        </p:attrNameLst>
                                      </p:cBhvr>
                                      <p:to>
                                        <p:strVal val="visible"/>
                                      </p:to>
                                    </p:set>
                                    <p:animEffect transition="in" filter="strips(downLeft)">
                                      <p:cBhvr>
                                        <p:cTn id="37" dur="500"/>
                                        <p:tgtEl>
                                          <p:spTgt spid="62"/>
                                        </p:tgtEl>
                                      </p:cBhvr>
                                    </p:animEffect>
                                  </p:childTnLst>
                                </p:cTn>
                              </p:par>
                            </p:childTnLst>
                          </p:cTn>
                        </p:par>
                      </p:childTnLst>
                    </p:cTn>
                  </p:par>
                  <p:par>
                    <p:cTn id="38" fill="hold">
                      <p:stCondLst>
                        <p:cond delay="indefinite"/>
                      </p:stCondLst>
                      <p:childTnLst>
                        <p:par>
                          <p:cTn id="39" fill="hold">
                            <p:stCondLst>
                              <p:cond delay="0"/>
                            </p:stCondLst>
                            <p:childTnLst>
                              <p:par>
                                <p:cTn id="40" presetID="13" presetClass="entr" presetSubtype="16" fill="hold" grpId="0" nodeType="clickEffect">
                                  <p:stCondLst>
                                    <p:cond delay="0"/>
                                  </p:stCondLst>
                                  <p:childTnLst>
                                    <p:set>
                                      <p:cBhvr>
                                        <p:cTn id="41" dur="1" fill="hold">
                                          <p:stCondLst>
                                            <p:cond delay="0"/>
                                          </p:stCondLst>
                                        </p:cTn>
                                        <p:tgtEl>
                                          <p:spTgt spid="63"/>
                                        </p:tgtEl>
                                        <p:attrNameLst>
                                          <p:attrName>style.visibility</p:attrName>
                                        </p:attrNameLst>
                                      </p:cBhvr>
                                      <p:to>
                                        <p:strVal val="visible"/>
                                      </p:to>
                                    </p:set>
                                    <p:animEffect transition="in" filter="plus(in)">
                                      <p:cBhvr>
                                        <p:cTn id="42" dur="1000"/>
                                        <p:tgtEl>
                                          <p:spTgt spid="63"/>
                                        </p:tgtEl>
                                      </p:cBhvr>
                                    </p:animEffect>
                                  </p:childTnLst>
                                </p:cTn>
                              </p:par>
                            </p:childTnLst>
                          </p:cTn>
                        </p:par>
                      </p:childTnLst>
                    </p:cTn>
                  </p:par>
                  <p:par>
                    <p:cTn id="43" fill="hold">
                      <p:stCondLst>
                        <p:cond delay="indefinite"/>
                      </p:stCondLst>
                      <p:childTnLst>
                        <p:par>
                          <p:cTn id="44" fill="hold">
                            <p:stCondLst>
                              <p:cond delay="0"/>
                            </p:stCondLst>
                            <p:childTnLst>
                              <p:par>
                                <p:cTn id="45" presetID="18" presetClass="entr" presetSubtype="12" fill="hold" grpId="0" nodeType="clickEffect">
                                  <p:stCondLst>
                                    <p:cond delay="0"/>
                                  </p:stCondLst>
                                  <p:childTnLst>
                                    <p:set>
                                      <p:cBhvr>
                                        <p:cTn id="46" dur="1" fill="hold">
                                          <p:stCondLst>
                                            <p:cond delay="0"/>
                                          </p:stCondLst>
                                        </p:cTn>
                                        <p:tgtEl>
                                          <p:spTgt spid="64"/>
                                        </p:tgtEl>
                                        <p:attrNameLst>
                                          <p:attrName>style.visibility</p:attrName>
                                        </p:attrNameLst>
                                      </p:cBhvr>
                                      <p:to>
                                        <p:strVal val="visible"/>
                                      </p:to>
                                    </p:set>
                                    <p:animEffect transition="in" filter="strips(downLeft)">
                                      <p:cBhvr>
                                        <p:cTn id="47" dur="500"/>
                                        <p:tgtEl>
                                          <p:spTgt spid="64"/>
                                        </p:tgtEl>
                                      </p:cBhvr>
                                    </p:animEffect>
                                  </p:childTnLst>
                                </p:cTn>
                              </p:par>
                            </p:childTnLst>
                          </p:cTn>
                        </p:par>
                      </p:childTnLst>
                    </p:cTn>
                  </p:par>
                  <p:par>
                    <p:cTn id="48" fill="hold">
                      <p:stCondLst>
                        <p:cond delay="indefinite"/>
                      </p:stCondLst>
                      <p:childTnLst>
                        <p:par>
                          <p:cTn id="49" fill="hold">
                            <p:stCondLst>
                              <p:cond delay="0"/>
                            </p:stCondLst>
                            <p:childTnLst>
                              <p:par>
                                <p:cTn id="50" presetID="18" presetClass="entr" presetSubtype="12" fill="hold" grpId="0" nodeType="clickEffect">
                                  <p:stCondLst>
                                    <p:cond delay="0"/>
                                  </p:stCondLst>
                                  <p:childTnLst>
                                    <p:set>
                                      <p:cBhvr>
                                        <p:cTn id="51" dur="1" fill="hold">
                                          <p:stCondLst>
                                            <p:cond delay="0"/>
                                          </p:stCondLst>
                                        </p:cTn>
                                        <p:tgtEl>
                                          <p:spTgt spid="65"/>
                                        </p:tgtEl>
                                        <p:attrNameLst>
                                          <p:attrName>style.visibility</p:attrName>
                                        </p:attrNameLst>
                                      </p:cBhvr>
                                      <p:to>
                                        <p:strVal val="visible"/>
                                      </p:to>
                                    </p:set>
                                    <p:animEffect transition="in" filter="strips(downLeft)">
                                      <p:cBhvr>
                                        <p:cTn id="52" dur="500"/>
                                        <p:tgtEl>
                                          <p:spTgt spid="65"/>
                                        </p:tgtEl>
                                      </p:cBhvr>
                                    </p:animEffect>
                                  </p:childTnLst>
                                </p:cTn>
                              </p:par>
                            </p:childTnLst>
                          </p:cTn>
                        </p:par>
                      </p:childTnLst>
                    </p:cTn>
                  </p:par>
                  <p:par>
                    <p:cTn id="53" fill="hold">
                      <p:stCondLst>
                        <p:cond delay="indefinite"/>
                      </p:stCondLst>
                      <p:childTnLst>
                        <p:par>
                          <p:cTn id="54" fill="hold">
                            <p:stCondLst>
                              <p:cond delay="0"/>
                            </p:stCondLst>
                            <p:childTnLst>
                              <p:par>
                                <p:cTn id="55" presetID="18" presetClass="entr" presetSubtype="12" fill="hold" nodeType="clickEffect">
                                  <p:stCondLst>
                                    <p:cond delay="0"/>
                                  </p:stCondLst>
                                  <p:childTnLst>
                                    <p:set>
                                      <p:cBhvr>
                                        <p:cTn id="56" dur="1" fill="hold">
                                          <p:stCondLst>
                                            <p:cond delay="0"/>
                                          </p:stCondLst>
                                        </p:cTn>
                                        <p:tgtEl>
                                          <p:spTgt spid="66">
                                            <p:txEl>
                                              <p:pRg st="0" end="0"/>
                                            </p:txEl>
                                          </p:spTgt>
                                        </p:tgtEl>
                                        <p:attrNameLst>
                                          <p:attrName>style.visibility</p:attrName>
                                        </p:attrNameLst>
                                      </p:cBhvr>
                                      <p:to>
                                        <p:strVal val="visible"/>
                                      </p:to>
                                    </p:set>
                                    <p:animEffect transition="in" filter="strips(downLeft)">
                                      <p:cBhvr>
                                        <p:cTn id="57" dur="500"/>
                                        <p:tgtEl>
                                          <p:spTgt spid="66">
                                            <p:txEl>
                                              <p:pRg st="0" end="0"/>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8" presetClass="entr" presetSubtype="12" fill="hold" grpId="0" nodeType="clickEffect">
                                  <p:stCondLst>
                                    <p:cond delay="0"/>
                                  </p:stCondLst>
                                  <p:childTnLst>
                                    <p:set>
                                      <p:cBhvr>
                                        <p:cTn id="61" dur="1" fill="hold">
                                          <p:stCondLst>
                                            <p:cond delay="0"/>
                                          </p:stCondLst>
                                        </p:cTn>
                                        <p:tgtEl>
                                          <p:spTgt spid="67"/>
                                        </p:tgtEl>
                                        <p:attrNameLst>
                                          <p:attrName>style.visibility</p:attrName>
                                        </p:attrNameLst>
                                      </p:cBhvr>
                                      <p:to>
                                        <p:strVal val="visible"/>
                                      </p:to>
                                    </p:set>
                                    <p:animEffect transition="in" filter="strips(downLeft)">
                                      <p:cBhvr>
                                        <p:cTn id="62"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p:bldP spid="63" grpId="0"/>
      <p:bldP spid="64" grpId="0"/>
      <p:bldP spid="65" grpId="0"/>
      <p:bldP spid="67"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2">
            <a:lumMod val="75000"/>
          </a:schemeClr>
        </a:solidFill>
        <a:effectLst/>
      </p:bgPr>
    </p:bg>
    <p:spTree>
      <p:nvGrpSpPr>
        <p:cNvPr id="1" name=""/>
        <p:cNvGrpSpPr/>
        <p:nvPr/>
      </p:nvGrpSpPr>
      <p:grpSpPr>
        <a:xfrm>
          <a:off x="0" y="0"/>
          <a:ext cx="0" cy="0"/>
          <a:chOff x="0" y="0"/>
          <a:chExt cx="0" cy="0"/>
        </a:xfrm>
      </p:grpSpPr>
      <p:sp>
        <p:nvSpPr>
          <p:cNvPr id="2" name="مستطيل 1"/>
          <p:cNvSpPr/>
          <p:nvPr/>
        </p:nvSpPr>
        <p:spPr>
          <a:xfrm>
            <a:off x="0" y="714356"/>
            <a:ext cx="9144000" cy="523220"/>
          </a:xfrm>
          <a:prstGeom prst="rect">
            <a:avLst/>
          </a:prstGeom>
        </p:spPr>
        <p:txBody>
          <a:bodyPr wrap="square">
            <a:spAutoFit/>
          </a:bodyPr>
          <a:lstStyle/>
          <a:p>
            <a:endParaRPr lang="ar-SA" sz="2800" b="1" dirty="0" smtClean="0">
              <a:solidFill>
                <a:schemeClr val="bg1"/>
              </a:solidFill>
              <a:latin typeface="Simplified Arabic" pitchFamily="18" charset="-78"/>
              <a:cs typeface="Simplified Arabic" pitchFamily="18" charset="-78"/>
            </a:endParaRPr>
          </a:p>
        </p:txBody>
      </p:sp>
      <p:sp>
        <p:nvSpPr>
          <p:cNvPr id="3" name="مستطيل 2"/>
          <p:cNvSpPr/>
          <p:nvPr/>
        </p:nvSpPr>
        <p:spPr>
          <a:xfrm>
            <a:off x="0" y="0"/>
            <a:ext cx="9144000" cy="6801862"/>
          </a:xfrm>
          <a:prstGeom prst="rect">
            <a:avLst/>
          </a:prstGeom>
        </p:spPr>
        <p:txBody>
          <a:bodyPr wrap="square">
            <a:spAutoFit/>
          </a:bodyPr>
          <a:lstStyle/>
          <a:p>
            <a:endParaRPr lang="ar-SA" sz="2800" b="1" dirty="0" smtClean="0">
              <a:solidFill>
                <a:srgbClr val="FFFF00"/>
              </a:solidFill>
            </a:endParaRPr>
          </a:p>
          <a:p>
            <a:endParaRPr lang="ar-SA" sz="2800" b="1" dirty="0" smtClean="0">
              <a:solidFill>
                <a:srgbClr val="FFFF00"/>
              </a:solidFill>
            </a:endParaRPr>
          </a:p>
          <a:p>
            <a:endParaRPr lang="ar-SA" sz="2800" b="1" dirty="0" smtClean="0">
              <a:solidFill>
                <a:srgbClr val="FFFF00"/>
              </a:solidFill>
            </a:endParaRPr>
          </a:p>
          <a:p>
            <a:pPr>
              <a:buFontTx/>
              <a:buChar char="-"/>
            </a:pPr>
            <a:r>
              <a:rPr lang="ar-SA" sz="3200" b="1" dirty="0" smtClean="0">
                <a:solidFill>
                  <a:srgbClr val="FFFF00"/>
                </a:solidFill>
              </a:rPr>
              <a:t>نقل جانب من التراث الثقافي من جيل إلى جيل بطريقة منتظمة.</a:t>
            </a:r>
          </a:p>
          <a:p>
            <a:r>
              <a:rPr lang="ar-SA" sz="3200" b="1" dirty="0" smtClean="0">
                <a:solidFill>
                  <a:srgbClr val="FFFF00"/>
                </a:solidFill>
              </a:rPr>
              <a:t>- يساعد على تقديم المواد الدراسية </a:t>
            </a:r>
            <a:r>
              <a:rPr lang="ar-SA" sz="3200" b="1" dirty="0" err="1" smtClean="0">
                <a:solidFill>
                  <a:srgbClr val="FFFF00"/>
                </a:solidFill>
              </a:rPr>
              <a:t>الى</a:t>
            </a:r>
            <a:r>
              <a:rPr lang="ar-SA" sz="3200" b="1" dirty="0" smtClean="0">
                <a:solidFill>
                  <a:srgbClr val="FFFF00"/>
                </a:solidFill>
              </a:rPr>
              <a:t> الطلبة بطريقة أكثر عمقا وتنظيما وعلى اكتساب الطلبة المعلومات في كافة جوانب المعرفة هو - اقتصادي بالنسبة لغيره من المناهج ؛ </a:t>
            </a:r>
            <a:r>
              <a:rPr lang="ar-SA" sz="3200" b="1" dirty="0" err="1" smtClean="0">
                <a:solidFill>
                  <a:srgbClr val="FFFF00"/>
                </a:solidFill>
              </a:rPr>
              <a:t>اذ</a:t>
            </a:r>
            <a:r>
              <a:rPr lang="ar-SA" sz="3200" b="1" dirty="0" smtClean="0">
                <a:solidFill>
                  <a:srgbClr val="FFFF00"/>
                </a:solidFill>
              </a:rPr>
              <a:t> لا يكلف الكثير في بناء المدارس والمساحات التي تقوم عليها </a:t>
            </a:r>
          </a:p>
          <a:p>
            <a:pPr>
              <a:buFontTx/>
              <a:buChar char="-"/>
            </a:pPr>
            <a:r>
              <a:rPr lang="ar-SA" sz="3200" b="1" dirty="0" smtClean="0">
                <a:solidFill>
                  <a:srgbClr val="FFFF00"/>
                </a:solidFill>
              </a:rPr>
              <a:t>يتميز بسهولة تخطيطه وتنفيذه.</a:t>
            </a:r>
          </a:p>
          <a:p>
            <a:pPr>
              <a:buFontTx/>
              <a:buChar char="-"/>
            </a:pPr>
            <a:r>
              <a:rPr lang="ar-SA" sz="3200" b="1" dirty="0" smtClean="0">
                <a:solidFill>
                  <a:srgbClr val="FFFF00"/>
                </a:solidFill>
              </a:rPr>
              <a:t> سهل التقويم؛ فغالبا ما يتم عن طريق الاختبارات، وسواء أكانت الاختبارات موضوعية أم مقاليه ، شفهية أم تحريرية فهي ليست عملية مضنية </a:t>
            </a:r>
          </a:p>
          <a:p>
            <a:pPr>
              <a:buFontTx/>
              <a:buChar char="-"/>
            </a:pPr>
            <a:r>
              <a:rPr lang="ar-SA" sz="3200" b="1" dirty="0" smtClean="0">
                <a:solidFill>
                  <a:srgbClr val="FFFF00"/>
                </a:solidFill>
              </a:rPr>
              <a:t> سهل التطوير فغالبا ما يتم تطويره عن طريق أسلوب الحذف أو الإضافة أو الاستبدال.</a:t>
            </a:r>
          </a:p>
        </p:txBody>
      </p:sp>
      <p:sp>
        <p:nvSpPr>
          <p:cNvPr id="4" name="AutoShape 46"/>
          <p:cNvSpPr>
            <a:spLocks noChangeArrowheads="1"/>
          </p:cNvSpPr>
          <p:nvPr/>
        </p:nvSpPr>
        <p:spPr bwMode="gray">
          <a:xfrm>
            <a:off x="1928794" y="0"/>
            <a:ext cx="5286412" cy="857256"/>
          </a:xfrm>
          <a:prstGeom prst="roundRect">
            <a:avLst>
              <a:gd name="adj" fmla="val 50000"/>
            </a:avLst>
          </a:prstGeom>
          <a:solidFill>
            <a:schemeClr val="accent1"/>
          </a:solidFill>
          <a:ln w="28575" algn="ctr">
            <a:solidFill>
              <a:srgbClr val="B2B2B2"/>
            </a:solidFill>
            <a:round/>
            <a:headEnd/>
            <a:tailEnd/>
          </a:ln>
          <a:effectLst/>
        </p:spPr>
        <p:txBody>
          <a:bodyPr wrap="none" anchor="ctr"/>
          <a:lstStyle/>
          <a:p>
            <a:pPr algn="ctr"/>
            <a:r>
              <a:rPr lang="ar-SA" sz="3200" b="1" dirty="0" smtClean="0">
                <a:solidFill>
                  <a:srgbClr val="FFFF00"/>
                </a:solidFill>
                <a:cs typeface="PT Bold Heading" pitchFamily="2" charset="-78"/>
              </a:rPr>
              <a:t>مزايا منهج المواد المنفصلة</a:t>
            </a:r>
            <a:endParaRPr lang="en-US" sz="3200" dirty="0">
              <a:solidFill>
                <a:srgbClr val="FFFF00"/>
              </a:solidFill>
              <a:cs typeface="PT Bold Heading" pitchFamily="2" charset="-78"/>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عنوان 1"/>
          <p:cNvSpPr>
            <a:spLocks noGrp="1"/>
          </p:cNvSpPr>
          <p:nvPr>
            <p:ph type="title"/>
          </p:nvPr>
        </p:nvSpPr>
        <p:spPr/>
        <p:txBody>
          <a:bodyPr>
            <a:scene3d>
              <a:camera prst="orthographicFront"/>
              <a:lightRig rig="soft" dir="t">
                <a:rot lat="0" lon="0" rev="2400000"/>
              </a:lightRig>
            </a:scene3d>
          </a:bodyPr>
          <a:lstStyle/>
          <a:p>
            <a:pPr marL="54864" indent="0" eaLnBrk="1" fontAlgn="auto" hangingPunct="1">
              <a:spcAft>
                <a:spcPts val="0"/>
              </a:spcAft>
              <a:defRPr/>
            </a:pPr>
            <a:endParaRPr lang="ar-SA" smtClean="0">
              <a:solidFill>
                <a:schemeClr val="tx2">
                  <a:tint val="100000"/>
                  <a:shade val="90000"/>
                  <a:satMod val="250000"/>
                  <a:alpha val="100000"/>
                </a:schemeClr>
              </a:solidFill>
            </a:endParaRPr>
          </a:p>
        </p:txBody>
      </p:sp>
      <p:pic>
        <p:nvPicPr>
          <p:cNvPr id="32771" name="عنصر نائب للمحتوى 3" descr="19.jpg"/>
          <p:cNvPicPr>
            <a:picLocks noGrp="1" noChangeAspect="1"/>
          </p:cNvPicPr>
          <p:nvPr>
            <p:ph idx="1"/>
          </p:nvPr>
        </p:nvPicPr>
        <p:blipFill>
          <a:blip r:embed="rId2"/>
          <a:srcRect/>
          <a:stretch>
            <a:fillRect/>
          </a:stretch>
        </p:blipFill>
        <p:spPr>
          <a:xfrm>
            <a:off x="0" y="0"/>
            <a:ext cx="9144000" cy="6858000"/>
          </a:xfrm>
        </p:spPr>
      </p:pic>
      <p:sp>
        <p:nvSpPr>
          <p:cNvPr id="5" name="مستطيل 4"/>
          <p:cNvSpPr/>
          <p:nvPr/>
        </p:nvSpPr>
        <p:spPr>
          <a:xfrm>
            <a:off x="857224" y="357166"/>
            <a:ext cx="7000924" cy="1538883"/>
          </a:xfrm>
          <a:prstGeom prst="rect">
            <a:avLst/>
          </a:prstGeom>
          <a:noFill/>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ar-SA" sz="4000" b="1" u="sng" dirty="0">
                <a:solidFill>
                  <a:srgbClr val="DC225C"/>
                </a:solidFill>
                <a:latin typeface="+mn-lt"/>
                <a:cs typeface="+mn-cs"/>
              </a:rPr>
              <a:t>عيوب منهج المواد الدراسية المنفصلة:</a:t>
            </a:r>
            <a:endParaRPr lang="en-US" sz="4000" b="1" dirty="0">
              <a:solidFill>
                <a:srgbClr val="DC225C"/>
              </a:solidFill>
              <a:latin typeface="+mn-lt"/>
              <a:cs typeface="+mn-cs"/>
            </a:endParaRPr>
          </a:p>
          <a:p>
            <a:pPr algn="ctr" fontAlgn="auto">
              <a:spcBef>
                <a:spcPts val="0"/>
              </a:spcBef>
              <a:spcAft>
                <a:spcPts val="0"/>
              </a:spcAft>
              <a:defRPr/>
            </a:pPr>
            <a:endParaRPr lang="ar-SA"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cs typeface="+mn-cs"/>
            </a:endParaRPr>
          </a:p>
        </p:txBody>
      </p:sp>
      <p:sp>
        <p:nvSpPr>
          <p:cNvPr id="32773" name="مربع نص 5"/>
          <p:cNvSpPr txBox="1">
            <a:spLocks noChangeArrowheads="1"/>
          </p:cNvSpPr>
          <p:nvPr/>
        </p:nvSpPr>
        <p:spPr bwMode="auto">
          <a:xfrm>
            <a:off x="1428750" y="1428750"/>
            <a:ext cx="6286500" cy="369888"/>
          </a:xfrm>
          <a:prstGeom prst="rect">
            <a:avLst/>
          </a:prstGeom>
          <a:noFill/>
          <a:ln w="9525">
            <a:noFill/>
            <a:miter lim="800000"/>
            <a:headEnd/>
            <a:tailEnd/>
          </a:ln>
        </p:spPr>
        <p:txBody>
          <a:bodyPr>
            <a:spAutoFit/>
          </a:bodyPr>
          <a:lstStyle/>
          <a:p>
            <a:endParaRPr lang="ar-SA">
              <a:latin typeface="Calibri" pitchFamily="34" charset="0"/>
              <a:cs typeface="Times New Roman" pitchFamily="18" charset="0"/>
            </a:endParaRPr>
          </a:p>
        </p:txBody>
      </p:sp>
      <p:sp>
        <p:nvSpPr>
          <p:cNvPr id="10241" name="Rectangle 1"/>
          <p:cNvSpPr>
            <a:spLocks noChangeArrowheads="1"/>
          </p:cNvSpPr>
          <p:nvPr/>
        </p:nvSpPr>
        <p:spPr bwMode="auto">
          <a:xfrm>
            <a:off x="652463" y="1117600"/>
            <a:ext cx="7286625" cy="4832350"/>
          </a:xfrm>
          <a:prstGeom prst="rect">
            <a:avLst/>
          </a:prstGeom>
          <a:noFill/>
          <a:ln w="9525">
            <a:noFill/>
            <a:miter lim="800000"/>
            <a:headEnd/>
            <a:tailEnd/>
          </a:ln>
        </p:spPr>
        <p:txBody>
          <a:bodyPr anchor="ctr">
            <a:spAutoFit/>
          </a:bodyPr>
          <a:lstStyle/>
          <a:p>
            <a:r>
              <a:rPr lang="ar-SA" sz="2800" dirty="0">
                <a:solidFill>
                  <a:srgbClr val="DC225C"/>
                </a:solidFill>
                <a:latin typeface="Calibri" pitchFamily="34" charset="0"/>
                <a:cs typeface="Times New Roman" pitchFamily="18" charset="0"/>
              </a:rPr>
              <a:t>1</a:t>
            </a:r>
            <a:r>
              <a:rPr lang="ar-SA" sz="2800" b="1" dirty="0">
                <a:solidFill>
                  <a:srgbClr val="DC225C"/>
                </a:solidFill>
                <a:latin typeface="Calibri" pitchFamily="34" charset="0"/>
                <a:cs typeface="Times New Roman" pitchFamily="18" charset="0"/>
              </a:rPr>
              <a:t>-</a:t>
            </a:r>
            <a:r>
              <a:rPr lang="ar-SA" sz="2800" b="1" dirty="0">
                <a:solidFill>
                  <a:srgbClr val="2A2A2A"/>
                </a:solidFill>
                <a:cs typeface="Times New Roman" pitchFamily="18" charset="0"/>
              </a:rPr>
              <a:t> إهمال بقية الجوانب الأخرى للنمو والاهتمام بتنمية المجال المعرفي فقط وهذا لا يساعد على النمو الشامل.</a:t>
            </a:r>
            <a:endParaRPr lang="en-US" sz="2800" b="1" dirty="0">
              <a:cs typeface="Times New Roman" pitchFamily="18" charset="0"/>
            </a:endParaRPr>
          </a:p>
          <a:p>
            <a:pPr eaLnBrk="0" hangingPunct="0"/>
            <a:r>
              <a:rPr lang="ar-SA" sz="2800" b="1" dirty="0">
                <a:solidFill>
                  <a:srgbClr val="DC225C"/>
                </a:solidFill>
                <a:latin typeface="Calibri" pitchFamily="34" charset="0"/>
                <a:cs typeface="Times New Roman" pitchFamily="18" charset="0"/>
              </a:rPr>
              <a:t>2-</a:t>
            </a:r>
            <a:r>
              <a:rPr lang="ar-SA" sz="2800" b="1" dirty="0">
                <a:solidFill>
                  <a:srgbClr val="2A2A2A"/>
                </a:solidFill>
                <a:cs typeface="Times New Roman" pitchFamily="18" charset="0"/>
              </a:rPr>
              <a:t> أدى الفصل بين المواد الدراسية إلى تفتيت وتقسيم وتجزئة المعرفة بحيث يتعارض مع تكامل وتفاعل مواقف الحياة المتشعبة وبالتالي فإن دراسة التلاميذ لا تساعدهم على مواجهة مشكلات ومواقف الحياة المختلفة.</a:t>
            </a:r>
            <a:endParaRPr lang="en-US" sz="2800" b="1" dirty="0">
              <a:cs typeface="Times New Roman" pitchFamily="18" charset="0"/>
            </a:endParaRPr>
          </a:p>
          <a:p>
            <a:pPr eaLnBrk="0" hangingPunct="0"/>
            <a:r>
              <a:rPr lang="ar-SA" sz="2800" b="1" dirty="0">
                <a:solidFill>
                  <a:srgbClr val="DC225C"/>
                </a:solidFill>
                <a:latin typeface="Calibri" pitchFamily="34" charset="0"/>
                <a:cs typeface="Times New Roman" pitchFamily="18" charset="0"/>
              </a:rPr>
              <a:t>3-</a:t>
            </a:r>
            <a:r>
              <a:rPr lang="ar-SA" sz="2800" b="1" dirty="0">
                <a:solidFill>
                  <a:srgbClr val="2A2A2A"/>
                </a:solidFill>
                <a:cs typeface="Times New Roman" pitchFamily="18" charset="0"/>
              </a:rPr>
              <a:t> يعتبر التلميذ سلبيا لا إرادة له فعمله الرئيسي هو حفظ المعلومات وفهمها واستيعابها وبهذا فقد التلميذ إيجابيته في عملية التعلم وأصبح كالآلة الصماء يحضر للمدرسة ويجلس في الصف وينصت بخشوع إلى </a:t>
            </a:r>
            <a:r>
              <a:rPr lang="ar-SA" sz="2800" b="1" dirty="0" smtClean="0">
                <a:solidFill>
                  <a:srgbClr val="2A2A2A"/>
                </a:solidFill>
                <a:cs typeface="Times New Roman" pitchFamily="18" charset="0"/>
              </a:rPr>
              <a:t>ما يقوله </a:t>
            </a:r>
            <a:r>
              <a:rPr lang="ar-SA" sz="2800" b="1" dirty="0">
                <a:solidFill>
                  <a:srgbClr val="2A2A2A"/>
                </a:solidFill>
                <a:cs typeface="Times New Roman" pitchFamily="18" charset="0"/>
              </a:rPr>
              <a:t>المعلم فيحفظ المعلومات ويفرغها عندما يطلب منه في ورقة الامتحان دون أي اهتمام</a:t>
            </a:r>
            <a:endParaRPr lang="ar-SA" sz="2800" dirty="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10241">
                                            <p:txEl>
                                              <p:pRg st="0" end="0"/>
                                            </p:txEl>
                                          </p:spTgt>
                                        </p:tgtEl>
                                        <p:attrNameLst>
                                          <p:attrName>style.visibility</p:attrName>
                                        </p:attrNameLst>
                                      </p:cBhvr>
                                      <p:to>
                                        <p:strVal val="visible"/>
                                      </p:to>
                                    </p:set>
                                    <p:anim calcmode="lin" valueType="num">
                                      <p:cBhvr>
                                        <p:cTn id="7" dur="2000" fill="hold"/>
                                        <p:tgtEl>
                                          <p:spTgt spid="10241">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8" dur="2000" fill="hold"/>
                                        <p:tgtEl>
                                          <p:spTgt spid="10241">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9" dur="2000" fill="hold"/>
                                        <p:tgtEl>
                                          <p:spTgt spid="10241">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0" dur="2000" fill="hold"/>
                                        <p:tgtEl>
                                          <p:spTgt spid="10241">
                                            <p:txEl>
                                              <p:pRg st="0" end="0"/>
                                            </p:txEl>
                                          </p:spTgt>
                                        </p:tgtEl>
                                        <p:attrNameLst>
                                          <p:attrName>ppt_y</p:attrName>
                                        </p:attrNameLst>
                                      </p:cBhvr>
                                      <p:tavLst>
                                        <p:tav tm="0">
                                          <p:val>
                                            <p:strVal val="#ppt_y"/>
                                          </p:val>
                                        </p:tav>
                                        <p:tav tm="100000">
                                          <p:val>
                                            <p:strVal val="#ppt_y"/>
                                          </p:val>
                                        </p:tav>
                                      </p:tavLst>
                                    </p:anim>
                                  </p:childTnLst>
                                </p:cTn>
                              </p:par>
                              <p:par>
                                <p:cTn id="11" presetID="39" presetClass="entr" presetSubtype="0" accel="100000" fill="hold" nodeType="withEffect">
                                  <p:stCondLst>
                                    <p:cond delay="0"/>
                                  </p:stCondLst>
                                  <p:childTnLst>
                                    <p:set>
                                      <p:cBhvr>
                                        <p:cTn id="12" dur="1" fill="hold">
                                          <p:stCondLst>
                                            <p:cond delay="0"/>
                                          </p:stCondLst>
                                        </p:cTn>
                                        <p:tgtEl>
                                          <p:spTgt spid="10241">
                                            <p:txEl>
                                              <p:pRg st="1" end="1"/>
                                            </p:txEl>
                                          </p:spTgt>
                                        </p:tgtEl>
                                        <p:attrNameLst>
                                          <p:attrName>style.visibility</p:attrName>
                                        </p:attrNameLst>
                                      </p:cBhvr>
                                      <p:to>
                                        <p:strVal val="visible"/>
                                      </p:to>
                                    </p:set>
                                    <p:anim calcmode="lin" valueType="num">
                                      <p:cBhvr>
                                        <p:cTn id="13" dur="2000" fill="hold"/>
                                        <p:tgtEl>
                                          <p:spTgt spid="10241">
                                            <p:txEl>
                                              <p:pRg st="1" end="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4" dur="2000" fill="hold"/>
                                        <p:tgtEl>
                                          <p:spTgt spid="10241">
                                            <p:txEl>
                                              <p:pRg st="1" end="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5" dur="2000" fill="hold"/>
                                        <p:tgtEl>
                                          <p:spTgt spid="10241">
                                            <p:txEl>
                                              <p:pRg st="1" end="1"/>
                                            </p:txEl>
                                          </p:spTgt>
                                        </p:tgtEl>
                                        <p:attrNameLst>
                                          <p:attrName>ppt_x</p:attrName>
                                        </p:attrNameLst>
                                      </p:cBhvr>
                                      <p:tavLst>
                                        <p:tav tm="0">
                                          <p:val>
                                            <p:strVal val="#ppt_x-.3"/>
                                          </p:val>
                                        </p:tav>
                                        <p:tav tm="50000">
                                          <p:val>
                                            <p:strVal val="#ppt_x"/>
                                          </p:val>
                                        </p:tav>
                                        <p:tav tm="100000">
                                          <p:val>
                                            <p:strVal val="#ppt_x"/>
                                          </p:val>
                                        </p:tav>
                                      </p:tavLst>
                                    </p:anim>
                                    <p:anim calcmode="lin" valueType="num">
                                      <p:cBhvr>
                                        <p:cTn id="16" dur="2000" fill="hold"/>
                                        <p:tgtEl>
                                          <p:spTgt spid="10241">
                                            <p:txEl>
                                              <p:pRg st="1" end="1"/>
                                            </p:txEl>
                                          </p:spTgt>
                                        </p:tgtEl>
                                        <p:attrNameLst>
                                          <p:attrName>ppt_y</p:attrName>
                                        </p:attrNameLst>
                                      </p:cBhvr>
                                      <p:tavLst>
                                        <p:tav tm="0">
                                          <p:val>
                                            <p:strVal val="#ppt_y"/>
                                          </p:val>
                                        </p:tav>
                                        <p:tav tm="100000">
                                          <p:val>
                                            <p:strVal val="#ppt_y"/>
                                          </p:val>
                                        </p:tav>
                                      </p:tavLst>
                                    </p:anim>
                                  </p:childTnLst>
                                </p:cTn>
                              </p:par>
                              <p:par>
                                <p:cTn id="17" presetID="39" presetClass="entr" presetSubtype="0" accel="100000" fill="hold" nodeType="withEffect">
                                  <p:stCondLst>
                                    <p:cond delay="0"/>
                                  </p:stCondLst>
                                  <p:childTnLst>
                                    <p:set>
                                      <p:cBhvr>
                                        <p:cTn id="18" dur="1" fill="hold">
                                          <p:stCondLst>
                                            <p:cond delay="0"/>
                                          </p:stCondLst>
                                        </p:cTn>
                                        <p:tgtEl>
                                          <p:spTgt spid="10241">
                                            <p:txEl>
                                              <p:pRg st="2" end="2"/>
                                            </p:txEl>
                                          </p:spTgt>
                                        </p:tgtEl>
                                        <p:attrNameLst>
                                          <p:attrName>style.visibility</p:attrName>
                                        </p:attrNameLst>
                                      </p:cBhvr>
                                      <p:to>
                                        <p:strVal val="visible"/>
                                      </p:to>
                                    </p:set>
                                    <p:anim calcmode="lin" valueType="num">
                                      <p:cBhvr>
                                        <p:cTn id="19" dur="2000" fill="hold"/>
                                        <p:tgtEl>
                                          <p:spTgt spid="10241">
                                            <p:txEl>
                                              <p:pRg st="2" end="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0" dur="2000" fill="hold"/>
                                        <p:tgtEl>
                                          <p:spTgt spid="10241">
                                            <p:txEl>
                                              <p:pRg st="2" end="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1" dur="2000" fill="hold"/>
                                        <p:tgtEl>
                                          <p:spTgt spid="10241">
                                            <p:txEl>
                                              <p:pRg st="2" end="2"/>
                                            </p:txEl>
                                          </p:spTgt>
                                        </p:tgtEl>
                                        <p:attrNameLst>
                                          <p:attrName>ppt_x</p:attrName>
                                        </p:attrNameLst>
                                      </p:cBhvr>
                                      <p:tavLst>
                                        <p:tav tm="0">
                                          <p:val>
                                            <p:strVal val="#ppt_x-.3"/>
                                          </p:val>
                                        </p:tav>
                                        <p:tav tm="50000">
                                          <p:val>
                                            <p:strVal val="#ppt_x"/>
                                          </p:val>
                                        </p:tav>
                                        <p:tav tm="100000">
                                          <p:val>
                                            <p:strVal val="#ppt_x"/>
                                          </p:val>
                                        </p:tav>
                                      </p:tavLst>
                                    </p:anim>
                                    <p:anim calcmode="lin" valueType="num">
                                      <p:cBhvr>
                                        <p:cTn id="22" dur="2000" fill="hold"/>
                                        <p:tgtEl>
                                          <p:spTgt spid="10241">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4" name="مستطيل ذو زوايا قطرية مستديرة 3"/>
          <p:cNvSpPr/>
          <p:nvPr/>
        </p:nvSpPr>
        <p:spPr bwMode="auto">
          <a:xfrm>
            <a:off x="2000232" y="0"/>
            <a:ext cx="5396040" cy="857256"/>
          </a:xfrm>
          <a:prstGeom prst="round2DiagRect">
            <a:avLst>
              <a:gd name="adj1" fmla="val 33323"/>
              <a:gd name="adj2" fmla="val 0"/>
            </a:avLst>
          </a:prstGeom>
          <a:solidFill>
            <a:schemeClr val="bg1"/>
          </a:solidFill>
          <a:ln w="9525" cap="flat" cmpd="sng" algn="ctr">
            <a:solidFill>
              <a:schemeClr val="tx1"/>
            </a:solidFill>
            <a:prstDash val="solid"/>
            <a:round/>
            <a:headEnd type="none" w="med" len="med"/>
            <a:tailEnd type="none" w="med" len="med"/>
          </a:ln>
          <a:effectLst/>
        </p:spPr>
        <p:style>
          <a:lnRef idx="0">
            <a:scrgbClr r="0" g="0" b="0"/>
          </a:lnRef>
          <a:fillRef idx="1002">
            <a:schemeClr val="dk2"/>
          </a:fillRef>
          <a:effectRef idx="0">
            <a:scrgbClr r="0" g="0" b="0"/>
          </a:effectRef>
          <a:fontRef idx="major"/>
        </p:style>
        <p:txBody>
          <a:bodyPr vert="horz" wrap="square" lIns="91440" tIns="45720" rIns="91440" bIns="45720" numCol="1" rtlCol="1" anchor="t" anchorCtr="0" compatLnSpc="1">
            <a:prstTxWarp prst="textNoShape">
              <a:avLst/>
            </a:prstTxWarp>
          </a:bodyPr>
          <a:lstStyle/>
          <a:p>
            <a:pPr algn="ctr" fontAlgn="base">
              <a:spcBef>
                <a:spcPct val="0"/>
              </a:spcBef>
              <a:spcAft>
                <a:spcPct val="0"/>
              </a:spcAft>
            </a:pPr>
            <a:r>
              <a:rPr lang="ar-SA" sz="4000" b="1" dirty="0" smtClean="0">
                <a:ln w="12700">
                  <a:solidFill>
                    <a:schemeClr val="tx2">
                      <a:satMod val="155000"/>
                    </a:schemeClr>
                  </a:solidFill>
                  <a:prstDash val="solid"/>
                </a:ln>
                <a:solidFill>
                  <a:srgbClr val="002060"/>
                </a:solidFill>
                <a:effectLst>
                  <a:outerShdw blurRad="41275" dist="20320" dir="1800000" algn="tl" rotWithShape="0">
                    <a:srgbClr val="000000">
                      <a:alpha val="40000"/>
                    </a:srgbClr>
                  </a:outerShdw>
                </a:effectLst>
                <a:latin typeface="Arial" charset="0"/>
                <a:cs typeface="AL-Mateen" pitchFamily="2" charset="-78"/>
              </a:rPr>
              <a:t>عيوب منهج المواد الدراسية المنفصلة: </a:t>
            </a:r>
            <a:endParaRPr kumimoji="0" lang="ar-SA" sz="4000" b="1" i="0" u="none" strike="noStrike" normalizeH="0" baseline="0" dirty="0" smtClean="0">
              <a:ln w="12700">
                <a:solidFill>
                  <a:schemeClr val="tx2">
                    <a:satMod val="155000"/>
                  </a:schemeClr>
                </a:solidFill>
                <a:prstDash val="solid"/>
              </a:ln>
              <a:solidFill>
                <a:srgbClr val="002060"/>
              </a:solidFill>
              <a:effectLst>
                <a:outerShdw blurRad="41275" dist="20320" dir="1800000" algn="tl" rotWithShape="0">
                  <a:srgbClr val="000000">
                    <a:alpha val="40000"/>
                  </a:srgbClr>
                </a:outerShdw>
              </a:effectLst>
              <a:latin typeface="Arial" charset="0"/>
              <a:cs typeface="AL-Mateen" pitchFamily="2" charset="-78"/>
            </a:endParaRPr>
          </a:p>
        </p:txBody>
      </p:sp>
      <p:sp>
        <p:nvSpPr>
          <p:cNvPr id="10" name="مستطيل 9"/>
          <p:cNvSpPr/>
          <p:nvPr/>
        </p:nvSpPr>
        <p:spPr>
          <a:xfrm>
            <a:off x="0" y="714356"/>
            <a:ext cx="9144000" cy="4401205"/>
          </a:xfrm>
          <a:prstGeom prst="rect">
            <a:avLst/>
          </a:prstGeom>
          <a:noFill/>
        </p:spPr>
        <p:txBody>
          <a:bodyPr wrap="square" lIns="91440" tIns="45720" rIns="91440" bIns="45720">
            <a:spAutoFit/>
          </a:bodyPr>
          <a:lstStyle/>
          <a:p>
            <a:r>
              <a:rPr lang="ar-SA" sz="4000" b="1" dirty="0" smtClean="0">
                <a:ln w="10541" cmpd="sng">
                  <a:solidFill>
                    <a:schemeClr val="accent1">
                      <a:shade val="88000"/>
                      <a:satMod val="110000"/>
                    </a:schemeClr>
                  </a:solidFill>
                  <a:prstDash val="solid"/>
                </a:ln>
                <a:solidFill>
                  <a:schemeClr val="bg1"/>
                </a:solidFill>
                <a:cs typeface="AL-Mohanad Bold" pitchFamily="2" charset="-78"/>
              </a:rPr>
              <a:t>- أن التوسع في المعلومات والتعمق في المعرفة يزيد من قدرة الفرد على فهم شؤون الحياة.</a:t>
            </a:r>
          </a:p>
          <a:p>
            <a:endParaRPr lang="ar-SA" sz="4000" b="1" dirty="0" smtClean="0">
              <a:ln w="10541" cmpd="sng">
                <a:solidFill>
                  <a:schemeClr val="accent1">
                    <a:shade val="88000"/>
                    <a:satMod val="110000"/>
                  </a:schemeClr>
                </a:solidFill>
                <a:prstDash val="solid"/>
              </a:ln>
              <a:solidFill>
                <a:schemeClr val="bg1"/>
              </a:solidFill>
              <a:cs typeface="AL-Mohanad Bold" pitchFamily="2" charset="-78"/>
            </a:endParaRPr>
          </a:p>
          <a:p>
            <a:endParaRPr lang="ar-SA" sz="4000" b="1" dirty="0" smtClean="0">
              <a:ln w="10541" cmpd="sng">
                <a:solidFill>
                  <a:schemeClr val="accent1">
                    <a:shade val="88000"/>
                    <a:satMod val="110000"/>
                  </a:schemeClr>
                </a:solidFill>
                <a:prstDash val="solid"/>
              </a:ln>
              <a:solidFill>
                <a:schemeClr val="bg1"/>
              </a:solidFill>
              <a:cs typeface="AL-Mohanad Bold" pitchFamily="2" charset="-78"/>
            </a:endParaRPr>
          </a:p>
          <a:p>
            <a:pPr>
              <a:buFontTx/>
              <a:buChar char="-"/>
            </a:pPr>
            <a:r>
              <a:rPr lang="ar-SA" sz="4000" b="1" dirty="0" smtClean="0">
                <a:ln w="10541" cmpd="sng">
                  <a:solidFill>
                    <a:schemeClr val="accent1">
                      <a:shade val="88000"/>
                      <a:satMod val="110000"/>
                    </a:schemeClr>
                  </a:solidFill>
                  <a:prstDash val="solid"/>
                </a:ln>
                <a:solidFill>
                  <a:schemeClr val="bg1"/>
                </a:solidFill>
                <a:cs typeface="AL-Mohanad Bold" pitchFamily="2" charset="-78"/>
              </a:rPr>
              <a:t>عدم مراعاة هذا المنهج لميول الطلبة ومشكلاتهم </a:t>
            </a:r>
            <a:r>
              <a:rPr lang="ar-SA" sz="4000" b="1" dirty="0" err="1" smtClean="0">
                <a:ln w="10541" cmpd="sng">
                  <a:solidFill>
                    <a:schemeClr val="accent1">
                      <a:shade val="88000"/>
                      <a:satMod val="110000"/>
                    </a:schemeClr>
                  </a:solidFill>
                  <a:prstDash val="solid"/>
                </a:ln>
                <a:solidFill>
                  <a:schemeClr val="bg1"/>
                </a:solidFill>
                <a:cs typeface="AL-Mohanad Bold" pitchFamily="2" charset="-78"/>
              </a:rPr>
              <a:t>و</a:t>
            </a:r>
            <a:r>
              <a:rPr lang="ar-SA" sz="4000" b="1" dirty="0" smtClean="0">
                <a:ln w="10541" cmpd="sng">
                  <a:solidFill>
                    <a:schemeClr val="accent1">
                      <a:shade val="88000"/>
                      <a:satMod val="110000"/>
                    </a:schemeClr>
                  </a:solidFill>
                  <a:prstDash val="solid"/>
                </a:ln>
                <a:solidFill>
                  <a:schemeClr val="bg1"/>
                </a:solidFill>
                <a:cs typeface="AL-Mohanad Bold" pitchFamily="2" charset="-78"/>
              </a:rPr>
              <a:t> الفروق الفردية ولا يقيم وزنا للأنشطة واهتمام الكلى بالمواد الدراسية أدى إلى إهمال المدرسة لدراسة المجتمع الذي ننتمي إليه</a:t>
            </a:r>
          </a:p>
        </p:txBody>
      </p:sp>
      <p:pic>
        <p:nvPicPr>
          <p:cNvPr id="3074" name="Picture 2" descr="٢٠١٥-١٠-١٧-١١-١٧-٠٦-1718724622"/>
          <p:cNvPicPr>
            <a:picLocks noChangeAspect="1" noChangeArrowheads="1"/>
          </p:cNvPicPr>
          <p:nvPr/>
        </p:nvPicPr>
        <p:blipFill>
          <a:blip r:embed="rId2"/>
          <a:srcRect/>
          <a:stretch>
            <a:fillRect/>
          </a:stretch>
        </p:blipFill>
        <p:spPr bwMode="auto">
          <a:xfrm>
            <a:off x="1714480" y="4857760"/>
            <a:ext cx="4143404" cy="1785926"/>
          </a:xfrm>
          <a:prstGeom prst="rect">
            <a:avLst/>
          </a:prstGeom>
          <a:noFill/>
          <a:ln w="9525">
            <a:noFill/>
            <a:miter lim="800000"/>
            <a:headEnd/>
            <a:tailEnd/>
          </a:ln>
        </p:spPr>
      </p:pic>
      <p:pic>
        <p:nvPicPr>
          <p:cNvPr id="3075" name="Picture 3" descr="g"/>
          <p:cNvPicPr>
            <a:picLocks noChangeAspect="1" noChangeArrowheads="1"/>
          </p:cNvPicPr>
          <p:nvPr/>
        </p:nvPicPr>
        <p:blipFill>
          <a:blip r:embed="rId3"/>
          <a:srcRect/>
          <a:stretch>
            <a:fillRect/>
          </a:stretch>
        </p:blipFill>
        <p:spPr bwMode="auto">
          <a:xfrm>
            <a:off x="1928794" y="1357298"/>
            <a:ext cx="3714744" cy="1857388"/>
          </a:xfrm>
          <a:prstGeom prst="rect">
            <a:avLst/>
          </a:prstGeom>
          <a:noFill/>
          <a:ln w="9525">
            <a:noFill/>
            <a:miter lim="800000"/>
            <a:headEnd/>
            <a:tailEnd/>
          </a:ln>
        </p:spPr>
      </p:pic>
    </p:spTree>
  </p:cSld>
  <p:clrMapOvr>
    <a:masterClrMapping/>
  </p:clrMapOvr>
  <p:transition>
    <p:wipe dir="d"/>
  </p:transition>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1081</TotalTime>
  <Words>1027</Words>
  <PresentationFormat>عرض على الشاشة (3:4)‏</PresentationFormat>
  <Paragraphs>142</Paragraphs>
  <Slides>25</Slides>
  <Notes>0</Notes>
  <HiddenSlides>0</HiddenSlides>
  <MMClips>0</MMClips>
  <ScaleCrop>false</ScaleCrop>
  <HeadingPairs>
    <vt:vector size="4" baseType="variant">
      <vt:variant>
        <vt:lpstr>سمة</vt:lpstr>
      </vt:variant>
      <vt:variant>
        <vt:i4>1</vt:i4>
      </vt:variant>
      <vt:variant>
        <vt:lpstr>عناوين الشرائح</vt:lpstr>
      </vt:variant>
      <vt:variant>
        <vt:i4>25</vt:i4>
      </vt:variant>
    </vt:vector>
  </HeadingPairs>
  <TitlesOfParts>
    <vt:vector size="26" baseType="lpstr">
      <vt:lpstr>سمة Office</vt:lpstr>
      <vt:lpstr>الشريحة 1</vt:lpstr>
      <vt:lpstr>الشريحة 2</vt:lpstr>
      <vt:lpstr>  الفصل الثاني  </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lpstr>الشريحة 18</vt:lpstr>
      <vt:lpstr>الشريحة 19</vt:lpstr>
      <vt:lpstr>الشريحة 20</vt:lpstr>
      <vt:lpstr>الشريحة 21</vt:lpstr>
      <vt:lpstr>الشريحة 22</vt:lpstr>
      <vt:lpstr>الشريحة 23</vt:lpstr>
      <vt:lpstr>الشريحة 24</vt:lpstr>
      <vt:lpstr>الشريحة 25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الفصل الأول مفاهيم أساسية في المناهج</dc:title>
  <dc:creator>ضحى</dc:creator>
  <cp:lastModifiedBy>ضحى</cp:lastModifiedBy>
  <cp:revision>171</cp:revision>
  <dcterms:created xsi:type="dcterms:W3CDTF">2015-10-25T11:21:34Z</dcterms:created>
  <dcterms:modified xsi:type="dcterms:W3CDTF">2016-05-24T06:57:19Z</dcterms:modified>
</cp:coreProperties>
</file>