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6"/>
  </p:notesMasterIdLst>
  <p:handoutMasterIdLst>
    <p:handoutMasterId r:id="rId27"/>
  </p:handoutMasterIdLst>
  <p:sldIdLst>
    <p:sldId id="283" r:id="rId2"/>
    <p:sldId id="284" r:id="rId3"/>
    <p:sldId id="293" r:id="rId4"/>
    <p:sldId id="257" r:id="rId5"/>
    <p:sldId id="256" r:id="rId6"/>
    <p:sldId id="282" r:id="rId7"/>
    <p:sldId id="286" r:id="rId8"/>
    <p:sldId id="258" r:id="rId9"/>
    <p:sldId id="274" r:id="rId10"/>
    <p:sldId id="276" r:id="rId11"/>
    <p:sldId id="277" r:id="rId12"/>
    <p:sldId id="278" r:id="rId13"/>
    <p:sldId id="260" r:id="rId14"/>
    <p:sldId id="279" r:id="rId15"/>
    <p:sldId id="272" r:id="rId16"/>
    <p:sldId id="259" r:id="rId17"/>
    <p:sldId id="289" r:id="rId18"/>
    <p:sldId id="290" r:id="rId19"/>
    <p:sldId id="292" r:id="rId20"/>
    <p:sldId id="291" r:id="rId21"/>
    <p:sldId id="287" r:id="rId22"/>
    <p:sldId id="288" r:id="rId23"/>
    <p:sldId id="263" r:id="rId24"/>
    <p:sldId id="280"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66"/>
    <a:srgbClr val="002164"/>
    <a:srgbClr val="008000"/>
    <a:srgbClr val="97198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84412" autoAdjust="0"/>
    <p:restoredTop sz="94624" autoAdjust="0"/>
  </p:normalViewPr>
  <p:slideViewPr>
    <p:cSldViewPr>
      <p:cViewPr varScale="1">
        <p:scale>
          <a:sx n="73" d="100"/>
          <a:sy n="73" d="100"/>
        </p:scale>
        <p:origin x="-193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8F730E-DAAC-4C2A-B291-04A261B08ABF}" type="doc">
      <dgm:prSet loTypeId="urn:microsoft.com/office/officeart/2005/8/layout/cycle7" loCatId="cycle" qsTypeId="urn:microsoft.com/office/officeart/2005/8/quickstyle/3d2" qsCatId="3D" csTypeId="urn:microsoft.com/office/officeart/2005/8/colors/colorful1" csCatId="colorful" phldr="1"/>
      <dgm:spPr/>
      <dgm:t>
        <a:bodyPr/>
        <a:lstStyle/>
        <a:p>
          <a:pPr rtl="1"/>
          <a:endParaRPr lang="ar-SA"/>
        </a:p>
      </dgm:t>
    </dgm:pt>
    <dgm:pt modelId="{BF463AF9-A520-40F2-AA7A-62313A2D1380}">
      <dgm:prSet phldrT="[نص]" custT="1"/>
      <dgm:spPr/>
      <dgm:t>
        <a:bodyPr/>
        <a:lstStyle/>
        <a:p>
          <a:pPr rtl="1"/>
          <a:r>
            <a:rPr lang="ar-SA" sz="3600" dirty="0" smtClean="0">
              <a:solidFill>
                <a:srgbClr val="FFFF00"/>
              </a:solidFill>
              <a:cs typeface="PT Bold Heading" pitchFamily="2" charset="-78"/>
            </a:rPr>
            <a:t>البيئة</a:t>
          </a:r>
          <a:endParaRPr lang="ar-SA" sz="3600" dirty="0">
            <a:solidFill>
              <a:srgbClr val="FFFF00"/>
            </a:solidFill>
            <a:cs typeface="PT Bold Heading" pitchFamily="2" charset="-78"/>
          </a:endParaRPr>
        </a:p>
      </dgm:t>
    </dgm:pt>
    <dgm:pt modelId="{0A592F6B-E29C-4B04-BD45-75C4B82F3BCD}" type="parTrans" cxnId="{560FB346-A01A-43C5-AC64-DAD39C8E65F7}">
      <dgm:prSet/>
      <dgm:spPr/>
      <dgm:t>
        <a:bodyPr/>
        <a:lstStyle/>
        <a:p>
          <a:pPr rtl="1"/>
          <a:endParaRPr lang="ar-SA"/>
        </a:p>
      </dgm:t>
    </dgm:pt>
    <dgm:pt modelId="{5F350C87-5E1D-41F1-92B5-4D5CF2F76586}" type="sibTrans" cxnId="{560FB346-A01A-43C5-AC64-DAD39C8E65F7}">
      <dgm:prSet/>
      <dgm:spPr/>
      <dgm:t>
        <a:bodyPr/>
        <a:lstStyle/>
        <a:p>
          <a:pPr rtl="1"/>
          <a:endParaRPr lang="ar-SA"/>
        </a:p>
      </dgm:t>
    </dgm:pt>
    <dgm:pt modelId="{088882E7-FB91-428C-8623-4F62956FDCB7}">
      <dgm:prSet phldrT="[نص]"/>
      <dgm:spPr/>
      <dgm:t>
        <a:bodyPr/>
        <a:lstStyle/>
        <a:p>
          <a:pPr rtl="1"/>
          <a:r>
            <a:rPr lang="ar-SA" dirty="0" smtClean="0">
              <a:solidFill>
                <a:srgbClr val="002060"/>
              </a:solidFill>
              <a:cs typeface="PT Bold Heading" pitchFamily="2" charset="-78"/>
            </a:rPr>
            <a:t>الظروف المادية </a:t>
          </a:r>
          <a:endParaRPr lang="ar-SA" dirty="0">
            <a:solidFill>
              <a:srgbClr val="002060"/>
            </a:solidFill>
            <a:cs typeface="PT Bold Heading" pitchFamily="2" charset="-78"/>
          </a:endParaRPr>
        </a:p>
      </dgm:t>
    </dgm:pt>
    <dgm:pt modelId="{86155A1E-713F-4A7B-A51C-D4E141E91AB7}" type="parTrans" cxnId="{435496A6-F1F8-47E7-9B89-ACE5F6FDCFE6}">
      <dgm:prSet/>
      <dgm:spPr/>
      <dgm:t>
        <a:bodyPr/>
        <a:lstStyle/>
        <a:p>
          <a:pPr rtl="1"/>
          <a:endParaRPr lang="ar-SA"/>
        </a:p>
      </dgm:t>
    </dgm:pt>
    <dgm:pt modelId="{9D6A6804-C9AE-4CC0-968C-8403CEE574F3}" type="sibTrans" cxnId="{435496A6-F1F8-47E7-9B89-ACE5F6FDCFE6}">
      <dgm:prSet/>
      <dgm:spPr/>
      <dgm:t>
        <a:bodyPr/>
        <a:lstStyle/>
        <a:p>
          <a:pPr rtl="1"/>
          <a:endParaRPr lang="ar-SA"/>
        </a:p>
      </dgm:t>
    </dgm:pt>
    <dgm:pt modelId="{3CC6BBDB-169C-469F-A0BD-7E2381BB9FA8}">
      <dgm:prSet phldrT="[نص]" custT="1"/>
      <dgm:spPr/>
      <dgm:t>
        <a:bodyPr/>
        <a:lstStyle/>
        <a:p>
          <a:pPr rtl="1"/>
          <a:r>
            <a:rPr lang="ar-SA" sz="2800" dirty="0" smtClean="0">
              <a:solidFill>
                <a:srgbClr val="FFFF00"/>
              </a:solidFill>
              <a:cs typeface="PT Bold Heading" pitchFamily="2" charset="-78"/>
            </a:rPr>
            <a:t>الظروف غير المادية </a:t>
          </a:r>
          <a:endParaRPr lang="ar-SA" sz="2800" dirty="0">
            <a:solidFill>
              <a:srgbClr val="FFFF00"/>
            </a:solidFill>
            <a:cs typeface="PT Bold Heading" pitchFamily="2" charset="-78"/>
          </a:endParaRPr>
        </a:p>
      </dgm:t>
    </dgm:pt>
    <dgm:pt modelId="{AA001C46-7578-4C98-A074-83F6664A19FD}" type="parTrans" cxnId="{48C11285-85B5-4090-8760-885877D639B0}">
      <dgm:prSet/>
      <dgm:spPr/>
      <dgm:t>
        <a:bodyPr/>
        <a:lstStyle/>
        <a:p>
          <a:pPr rtl="1"/>
          <a:endParaRPr lang="ar-SA"/>
        </a:p>
      </dgm:t>
    </dgm:pt>
    <dgm:pt modelId="{A40279E6-C5E1-4102-8E65-5BC669FDCE86}" type="sibTrans" cxnId="{48C11285-85B5-4090-8760-885877D639B0}">
      <dgm:prSet/>
      <dgm:spPr/>
      <dgm:t>
        <a:bodyPr/>
        <a:lstStyle/>
        <a:p>
          <a:pPr rtl="1"/>
          <a:endParaRPr lang="ar-SA"/>
        </a:p>
      </dgm:t>
    </dgm:pt>
    <dgm:pt modelId="{BFBBB21D-A9D5-457F-9382-251972936D47}" type="pres">
      <dgm:prSet presAssocID="{888F730E-DAAC-4C2A-B291-04A261B08ABF}" presName="Name0" presStyleCnt="0">
        <dgm:presLayoutVars>
          <dgm:dir/>
          <dgm:resizeHandles val="exact"/>
        </dgm:presLayoutVars>
      </dgm:prSet>
      <dgm:spPr/>
      <dgm:t>
        <a:bodyPr/>
        <a:lstStyle/>
        <a:p>
          <a:pPr rtl="1"/>
          <a:endParaRPr lang="ar-SA"/>
        </a:p>
      </dgm:t>
    </dgm:pt>
    <dgm:pt modelId="{526E8DA4-0BDF-4486-995F-D7F6EC95FE81}" type="pres">
      <dgm:prSet presAssocID="{BF463AF9-A520-40F2-AA7A-62313A2D1380}" presName="node" presStyleLbl="node1" presStyleIdx="0" presStyleCnt="3">
        <dgm:presLayoutVars>
          <dgm:bulletEnabled val="1"/>
        </dgm:presLayoutVars>
      </dgm:prSet>
      <dgm:spPr/>
      <dgm:t>
        <a:bodyPr/>
        <a:lstStyle/>
        <a:p>
          <a:pPr rtl="1"/>
          <a:endParaRPr lang="ar-SA"/>
        </a:p>
      </dgm:t>
    </dgm:pt>
    <dgm:pt modelId="{4D36F047-CCA1-40BF-8F74-BD0A8EBC8B5E}" type="pres">
      <dgm:prSet presAssocID="{5F350C87-5E1D-41F1-92B5-4D5CF2F76586}" presName="sibTrans" presStyleLbl="sibTrans2D1" presStyleIdx="0" presStyleCnt="3"/>
      <dgm:spPr/>
      <dgm:t>
        <a:bodyPr/>
        <a:lstStyle/>
        <a:p>
          <a:pPr rtl="1"/>
          <a:endParaRPr lang="ar-SA"/>
        </a:p>
      </dgm:t>
    </dgm:pt>
    <dgm:pt modelId="{E29F812C-7A86-45B0-A1B2-547C2816CF5F}" type="pres">
      <dgm:prSet presAssocID="{5F350C87-5E1D-41F1-92B5-4D5CF2F76586}" presName="connectorText" presStyleLbl="sibTrans2D1" presStyleIdx="0" presStyleCnt="3"/>
      <dgm:spPr/>
      <dgm:t>
        <a:bodyPr/>
        <a:lstStyle/>
        <a:p>
          <a:pPr rtl="1"/>
          <a:endParaRPr lang="ar-SA"/>
        </a:p>
      </dgm:t>
    </dgm:pt>
    <dgm:pt modelId="{4B86C629-A02C-4EE6-87F2-113CA0A33396}" type="pres">
      <dgm:prSet presAssocID="{088882E7-FB91-428C-8623-4F62956FDCB7}" presName="node" presStyleLbl="node1" presStyleIdx="1" presStyleCnt="3">
        <dgm:presLayoutVars>
          <dgm:bulletEnabled val="1"/>
        </dgm:presLayoutVars>
      </dgm:prSet>
      <dgm:spPr/>
      <dgm:t>
        <a:bodyPr/>
        <a:lstStyle/>
        <a:p>
          <a:pPr rtl="1"/>
          <a:endParaRPr lang="ar-SA"/>
        </a:p>
      </dgm:t>
    </dgm:pt>
    <dgm:pt modelId="{6586F5C5-F054-4F7A-B6CF-3E57C903602C}" type="pres">
      <dgm:prSet presAssocID="{9D6A6804-C9AE-4CC0-968C-8403CEE574F3}" presName="sibTrans" presStyleLbl="sibTrans2D1" presStyleIdx="1" presStyleCnt="3"/>
      <dgm:spPr/>
      <dgm:t>
        <a:bodyPr/>
        <a:lstStyle/>
        <a:p>
          <a:pPr rtl="1"/>
          <a:endParaRPr lang="ar-SA"/>
        </a:p>
      </dgm:t>
    </dgm:pt>
    <dgm:pt modelId="{A40993E5-E559-4999-A933-BDB0FCF53EF9}" type="pres">
      <dgm:prSet presAssocID="{9D6A6804-C9AE-4CC0-968C-8403CEE574F3}" presName="connectorText" presStyleLbl="sibTrans2D1" presStyleIdx="1" presStyleCnt="3"/>
      <dgm:spPr/>
      <dgm:t>
        <a:bodyPr/>
        <a:lstStyle/>
        <a:p>
          <a:pPr rtl="1"/>
          <a:endParaRPr lang="ar-SA"/>
        </a:p>
      </dgm:t>
    </dgm:pt>
    <dgm:pt modelId="{140B24B7-8A56-40E3-B663-6A2845C24E9B}" type="pres">
      <dgm:prSet presAssocID="{3CC6BBDB-169C-469F-A0BD-7E2381BB9FA8}" presName="node" presStyleLbl="node1" presStyleIdx="2" presStyleCnt="3">
        <dgm:presLayoutVars>
          <dgm:bulletEnabled val="1"/>
        </dgm:presLayoutVars>
      </dgm:prSet>
      <dgm:spPr/>
      <dgm:t>
        <a:bodyPr/>
        <a:lstStyle/>
        <a:p>
          <a:pPr rtl="1"/>
          <a:endParaRPr lang="ar-SA"/>
        </a:p>
      </dgm:t>
    </dgm:pt>
    <dgm:pt modelId="{3E4DDB7C-595F-4086-90D7-CF461CE27772}" type="pres">
      <dgm:prSet presAssocID="{A40279E6-C5E1-4102-8E65-5BC669FDCE86}" presName="sibTrans" presStyleLbl="sibTrans2D1" presStyleIdx="2" presStyleCnt="3"/>
      <dgm:spPr/>
      <dgm:t>
        <a:bodyPr/>
        <a:lstStyle/>
        <a:p>
          <a:pPr rtl="1"/>
          <a:endParaRPr lang="ar-SA"/>
        </a:p>
      </dgm:t>
    </dgm:pt>
    <dgm:pt modelId="{CCCA358B-6498-4C25-9A52-F1CE7D8301DA}" type="pres">
      <dgm:prSet presAssocID="{A40279E6-C5E1-4102-8E65-5BC669FDCE86}" presName="connectorText" presStyleLbl="sibTrans2D1" presStyleIdx="2" presStyleCnt="3"/>
      <dgm:spPr/>
      <dgm:t>
        <a:bodyPr/>
        <a:lstStyle/>
        <a:p>
          <a:pPr rtl="1"/>
          <a:endParaRPr lang="ar-SA"/>
        </a:p>
      </dgm:t>
    </dgm:pt>
  </dgm:ptLst>
  <dgm:cxnLst>
    <dgm:cxn modelId="{81B1DD22-E26F-412C-9BFA-F4F01E3D052E}" type="presOf" srcId="{BF463AF9-A520-40F2-AA7A-62313A2D1380}" destId="{526E8DA4-0BDF-4486-995F-D7F6EC95FE81}" srcOrd="0" destOrd="0" presId="urn:microsoft.com/office/officeart/2005/8/layout/cycle7"/>
    <dgm:cxn modelId="{B2AA57D4-F1F5-475E-8A07-33EDBDCD2A2A}" type="presOf" srcId="{9D6A6804-C9AE-4CC0-968C-8403CEE574F3}" destId="{A40993E5-E559-4999-A933-BDB0FCF53EF9}" srcOrd="1" destOrd="0" presId="urn:microsoft.com/office/officeart/2005/8/layout/cycle7"/>
    <dgm:cxn modelId="{31F5F722-B279-42F5-9114-492BF913335D}" type="presOf" srcId="{3CC6BBDB-169C-469F-A0BD-7E2381BB9FA8}" destId="{140B24B7-8A56-40E3-B663-6A2845C24E9B}" srcOrd="0" destOrd="0" presId="urn:microsoft.com/office/officeart/2005/8/layout/cycle7"/>
    <dgm:cxn modelId="{CE664B24-C74E-47EA-A14E-4F81EAD9AC0C}" type="presOf" srcId="{A40279E6-C5E1-4102-8E65-5BC669FDCE86}" destId="{CCCA358B-6498-4C25-9A52-F1CE7D8301DA}" srcOrd="1" destOrd="0" presId="urn:microsoft.com/office/officeart/2005/8/layout/cycle7"/>
    <dgm:cxn modelId="{C5281C3C-1A61-4424-948F-A23B0CBB7E11}" type="presOf" srcId="{A40279E6-C5E1-4102-8E65-5BC669FDCE86}" destId="{3E4DDB7C-595F-4086-90D7-CF461CE27772}" srcOrd="0" destOrd="0" presId="urn:microsoft.com/office/officeart/2005/8/layout/cycle7"/>
    <dgm:cxn modelId="{48C11285-85B5-4090-8760-885877D639B0}" srcId="{888F730E-DAAC-4C2A-B291-04A261B08ABF}" destId="{3CC6BBDB-169C-469F-A0BD-7E2381BB9FA8}" srcOrd="2" destOrd="0" parTransId="{AA001C46-7578-4C98-A074-83F6664A19FD}" sibTransId="{A40279E6-C5E1-4102-8E65-5BC669FDCE86}"/>
    <dgm:cxn modelId="{560FB346-A01A-43C5-AC64-DAD39C8E65F7}" srcId="{888F730E-DAAC-4C2A-B291-04A261B08ABF}" destId="{BF463AF9-A520-40F2-AA7A-62313A2D1380}" srcOrd="0" destOrd="0" parTransId="{0A592F6B-E29C-4B04-BD45-75C4B82F3BCD}" sibTransId="{5F350C87-5E1D-41F1-92B5-4D5CF2F76586}"/>
    <dgm:cxn modelId="{435496A6-F1F8-47E7-9B89-ACE5F6FDCFE6}" srcId="{888F730E-DAAC-4C2A-B291-04A261B08ABF}" destId="{088882E7-FB91-428C-8623-4F62956FDCB7}" srcOrd="1" destOrd="0" parTransId="{86155A1E-713F-4A7B-A51C-D4E141E91AB7}" sibTransId="{9D6A6804-C9AE-4CC0-968C-8403CEE574F3}"/>
    <dgm:cxn modelId="{81F902BF-973B-4FCC-B3BA-0FE4BE333A3E}" type="presOf" srcId="{088882E7-FB91-428C-8623-4F62956FDCB7}" destId="{4B86C629-A02C-4EE6-87F2-113CA0A33396}" srcOrd="0" destOrd="0" presId="urn:microsoft.com/office/officeart/2005/8/layout/cycle7"/>
    <dgm:cxn modelId="{158BBBD6-5220-4CED-98E9-0B850D7692AF}" type="presOf" srcId="{5F350C87-5E1D-41F1-92B5-4D5CF2F76586}" destId="{4D36F047-CCA1-40BF-8F74-BD0A8EBC8B5E}" srcOrd="0" destOrd="0" presId="urn:microsoft.com/office/officeart/2005/8/layout/cycle7"/>
    <dgm:cxn modelId="{8C279300-D31C-4F36-BDBE-037BEAD47FDD}" type="presOf" srcId="{5F350C87-5E1D-41F1-92B5-4D5CF2F76586}" destId="{E29F812C-7A86-45B0-A1B2-547C2816CF5F}" srcOrd="1" destOrd="0" presId="urn:microsoft.com/office/officeart/2005/8/layout/cycle7"/>
    <dgm:cxn modelId="{9F93079E-D6E5-4FE2-BC0F-6104E48230AE}" type="presOf" srcId="{9D6A6804-C9AE-4CC0-968C-8403CEE574F3}" destId="{6586F5C5-F054-4F7A-B6CF-3E57C903602C}" srcOrd="0" destOrd="0" presId="urn:microsoft.com/office/officeart/2005/8/layout/cycle7"/>
    <dgm:cxn modelId="{55CDECD3-3EAD-4E63-A46E-3C8C392131AE}" type="presOf" srcId="{888F730E-DAAC-4C2A-B291-04A261B08ABF}" destId="{BFBBB21D-A9D5-457F-9382-251972936D47}" srcOrd="0" destOrd="0" presId="urn:microsoft.com/office/officeart/2005/8/layout/cycle7"/>
    <dgm:cxn modelId="{EF24F383-6C2F-4C19-81D4-AB3CCE13DDE9}" type="presParOf" srcId="{BFBBB21D-A9D5-457F-9382-251972936D47}" destId="{526E8DA4-0BDF-4486-995F-D7F6EC95FE81}" srcOrd="0" destOrd="0" presId="urn:microsoft.com/office/officeart/2005/8/layout/cycle7"/>
    <dgm:cxn modelId="{B834A2A1-6F94-4C71-A2F5-FB823732B109}" type="presParOf" srcId="{BFBBB21D-A9D5-457F-9382-251972936D47}" destId="{4D36F047-CCA1-40BF-8F74-BD0A8EBC8B5E}" srcOrd="1" destOrd="0" presId="urn:microsoft.com/office/officeart/2005/8/layout/cycle7"/>
    <dgm:cxn modelId="{C6A2C5DF-C144-4B35-BAE4-EE8B057AE0D4}" type="presParOf" srcId="{4D36F047-CCA1-40BF-8F74-BD0A8EBC8B5E}" destId="{E29F812C-7A86-45B0-A1B2-547C2816CF5F}" srcOrd="0" destOrd="0" presId="urn:microsoft.com/office/officeart/2005/8/layout/cycle7"/>
    <dgm:cxn modelId="{E6E0AE6E-5651-4F08-A1B0-F1903BCE37A3}" type="presParOf" srcId="{BFBBB21D-A9D5-457F-9382-251972936D47}" destId="{4B86C629-A02C-4EE6-87F2-113CA0A33396}" srcOrd="2" destOrd="0" presId="urn:microsoft.com/office/officeart/2005/8/layout/cycle7"/>
    <dgm:cxn modelId="{4E22023E-B2EA-470D-8920-C240AFDFD5B7}" type="presParOf" srcId="{BFBBB21D-A9D5-457F-9382-251972936D47}" destId="{6586F5C5-F054-4F7A-B6CF-3E57C903602C}" srcOrd="3" destOrd="0" presId="urn:microsoft.com/office/officeart/2005/8/layout/cycle7"/>
    <dgm:cxn modelId="{8A2E2272-E4E0-4277-BF19-2EAB869402D1}" type="presParOf" srcId="{6586F5C5-F054-4F7A-B6CF-3E57C903602C}" destId="{A40993E5-E559-4999-A933-BDB0FCF53EF9}" srcOrd="0" destOrd="0" presId="urn:microsoft.com/office/officeart/2005/8/layout/cycle7"/>
    <dgm:cxn modelId="{841977A7-8A5B-4CFF-8436-8EEEE5A97D87}" type="presParOf" srcId="{BFBBB21D-A9D5-457F-9382-251972936D47}" destId="{140B24B7-8A56-40E3-B663-6A2845C24E9B}" srcOrd="4" destOrd="0" presId="urn:microsoft.com/office/officeart/2005/8/layout/cycle7"/>
    <dgm:cxn modelId="{EE4FE4C7-ABDE-48FB-A0AB-A81DD64C192E}" type="presParOf" srcId="{BFBBB21D-A9D5-457F-9382-251972936D47}" destId="{3E4DDB7C-595F-4086-90D7-CF461CE27772}" srcOrd="5" destOrd="0" presId="urn:microsoft.com/office/officeart/2005/8/layout/cycle7"/>
    <dgm:cxn modelId="{E6A9F60F-57AF-4CF2-B47C-B41732A892FB}" type="presParOf" srcId="{3E4DDB7C-595F-4086-90D7-CF461CE27772}" destId="{CCCA358B-6498-4C25-9A52-F1CE7D8301DA}" srcOrd="0" destOrd="0" presId="urn:microsoft.com/office/officeart/2005/8/layout/cycle7"/>
  </dgm:cxnLst>
  <dgm:bg/>
  <dgm:whole/>
</dgm:dataModel>
</file>

<file path=ppt/diagrams/data2.xml><?xml version="1.0" encoding="utf-8"?>
<dgm:dataModel xmlns:dgm="http://schemas.openxmlformats.org/drawingml/2006/diagram" xmlns:a="http://schemas.openxmlformats.org/drawingml/2006/main">
  <dgm:ptLst>
    <dgm:pt modelId="{5131A77B-8F6B-43FC-BC2F-967D31AA39F6}" type="doc">
      <dgm:prSet loTypeId="urn:microsoft.com/office/officeart/2005/8/layout/cycle6" loCatId="relationship" qsTypeId="urn:microsoft.com/office/officeart/2005/8/quickstyle/3d9" qsCatId="3D" csTypeId="urn:microsoft.com/office/officeart/2005/8/colors/colorful1" csCatId="colorful" phldr="1"/>
      <dgm:spPr/>
      <dgm:t>
        <a:bodyPr/>
        <a:lstStyle/>
        <a:p>
          <a:pPr rtl="1"/>
          <a:endParaRPr lang="ar-SA"/>
        </a:p>
      </dgm:t>
    </dgm:pt>
    <dgm:pt modelId="{B761FE18-0E43-46C7-A5DA-95F4EB4387FA}">
      <dgm:prSet phldrT="[نص]"/>
      <dgm:spPr/>
      <dgm:t>
        <a:bodyPr/>
        <a:lstStyle/>
        <a:p>
          <a:pPr rtl="1"/>
          <a:r>
            <a:rPr lang="ar-SA" b="1" dirty="0" smtClean="0">
              <a:solidFill>
                <a:srgbClr val="FFFF00"/>
              </a:solidFill>
              <a:cs typeface="PT Bold Heading" pitchFamily="2" charset="-78"/>
            </a:rPr>
            <a:t>العموميات</a:t>
          </a:r>
          <a:endParaRPr lang="ar-SA" dirty="0">
            <a:solidFill>
              <a:srgbClr val="FFFF00"/>
            </a:solidFill>
            <a:cs typeface="PT Bold Heading" pitchFamily="2" charset="-78"/>
          </a:endParaRPr>
        </a:p>
      </dgm:t>
    </dgm:pt>
    <dgm:pt modelId="{F94CE05F-759E-436D-B8B1-7556C6E7F12D}" type="parTrans" cxnId="{5DE8975D-0C89-42E2-B445-FA86C57F6072}">
      <dgm:prSet/>
      <dgm:spPr/>
      <dgm:t>
        <a:bodyPr/>
        <a:lstStyle/>
        <a:p>
          <a:pPr rtl="1"/>
          <a:endParaRPr lang="ar-SA"/>
        </a:p>
      </dgm:t>
    </dgm:pt>
    <dgm:pt modelId="{C85C67FD-B76C-4940-9FF8-F9594F3BCD62}" type="sibTrans" cxnId="{5DE8975D-0C89-42E2-B445-FA86C57F6072}">
      <dgm:prSet/>
      <dgm:spPr/>
      <dgm:t>
        <a:bodyPr/>
        <a:lstStyle/>
        <a:p>
          <a:pPr rtl="1"/>
          <a:endParaRPr lang="ar-SA"/>
        </a:p>
      </dgm:t>
    </dgm:pt>
    <dgm:pt modelId="{D999E0FA-6A7B-45CE-A323-41573762FCDE}">
      <dgm:prSet/>
      <dgm:spPr/>
      <dgm:t>
        <a:bodyPr/>
        <a:lstStyle/>
        <a:p>
          <a:pPr rtl="1"/>
          <a:r>
            <a:rPr lang="ar-SA" b="1" dirty="0" smtClean="0">
              <a:solidFill>
                <a:srgbClr val="FFFF00"/>
              </a:solidFill>
            </a:rPr>
            <a:t>الخصوصيات</a:t>
          </a:r>
          <a:endParaRPr lang="ar-SA" dirty="0">
            <a:solidFill>
              <a:srgbClr val="FFFF00"/>
            </a:solidFill>
          </a:endParaRPr>
        </a:p>
      </dgm:t>
    </dgm:pt>
    <dgm:pt modelId="{04BA4390-BF07-4BA0-9467-E5F43E093D8F}" type="parTrans" cxnId="{59CC668F-8DD2-4973-939F-AD34190F5537}">
      <dgm:prSet/>
      <dgm:spPr/>
      <dgm:t>
        <a:bodyPr/>
        <a:lstStyle/>
        <a:p>
          <a:pPr rtl="1"/>
          <a:endParaRPr lang="ar-SA"/>
        </a:p>
      </dgm:t>
    </dgm:pt>
    <dgm:pt modelId="{9AA450AC-1CA0-4FF9-9782-B80E75193D06}" type="sibTrans" cxnId="{59CC668F-8DD2-4973-939F-AD34190F5537}">
      <dgm:prSet/>
      <dgm:spPr/>
      <dgm:t>
        <a:bodyPr/>
        <a:lstStyle/>
        <a:p>
          <a:pPr rtl="1"/>
          <a:endParaRPr lang="ar-SA"/>
        </a:p>
      </dgm:t>
    </dgm:pt>
    <dgm:pt modelId="{4859F9D2-37FD-442E-8BB6-03FE32AC5A84}">
      <dgm:prSet/>
      <dgm:spPr/>
      <dgm:t>
        <a:bodyPr/>
        <a:lstStyle/>
        <a:p>
          <a:pPr rtl="1"/>
          <a:r>
            <a:rPr lang="ar-SA" b="1" dirty="0" smtClean="0">
              <a:solidFill>
                <a:srgbClr val="FFFF00"/>
              </a:solidFill>
            </a:rPr>
            <a:t>المتغيرات</a:t>
          </a:r>
          <a:endParaRPr lang="ar-SA" dirty="0">
            <a:solidFill>
              <a:srgbClr val="FFFF00"/>
            </a:solidFill>
          </a:endParaRPr>
        </a:p>
      </dgm:t>
    </dgm:pt>
    <dgm:pt modelId="{765209A3-B014-4A93-97AF-78ADF3902FE8}" type="parTrans" cxnId="{3AE943A1-3C88-4944-8E24-F5B48F629378}">
      <dgm:prSet/>
      <dgm:spPr/>
      <dgm:t>
        <a:bodyPr/>
        <a:lstStyle/>
        <a:p>
          <a:pPr rtl="1"/>
          <a:endParaRPr lang="ar-SA"/>
        </a:p>
      </dgm:t>
    </dgm:pt>
    <dgm:pt modelId="{36462AB4-970B-4093-B4FE-EB2DE412D76B}" type="sibTrans" cxnId="{3AE943A1-3C88-4944-8E24-F5B48F629378}">
      <dgm:prSet/>
      <dgm:spPr/>
      <dgm:t>
        <a:bodyPr/>
        <a:lstStyle/>
        <a:p>
          <a:pPr rtl="1"/>
          <a:endParaRPr lang="ar-SA"/>
        </a:p>
      </dgm:t>
    </dgm:pt>
    <dgm:pt modelId="{17C41070-72D4-4E46-8E8A-15EF94135F43}" type="pres">
      <dgm:prSet presAssocID="{5131A77B-8F6B-43FC-BC2F-967D31AA39F6}" presName="cycle" presStyleCnt="0">
        <dgm:presLayoutVars>
          <dgm:dir/>
          <dgm:resizeHandles val="exact"/>
        </dgm:presLayoutVars>
      </dgm:prSet>
      <dgm:spPr/>
      <dgm:t>
        <a:bodyPr/>
        <a:lstStyle/>
        <a:p>
          <a:pPr rtl="1"/>
          <a:endParaRPr lang="ar-SA"/>
        </a:p>
      </dgm:t>
    </dgm:pt>
    <dgm:pt modelId="{EBA7091A-BEBF-441D-9B0A-DF1BE875507E}" type="pres">
      <dgm:prSet presAssocID="{B761FE18-0E43-46C7-A5DA-95F4EB4387FA}" presName="node" presStyleLbl="node1" presStyleIdx="0" presStyleCnt="3">
        <dgm:presLayoutVars>
          <dgm:bulletEnabled val="1"/>
        </dgm:presLayoutVars>
      </dgm:prSet>
      <dgm:spPr/>
      <dgm:t>
        <a:bodyPr/>
        <a:lstStyle/>
        <a:p>
          <a:pPr rtl="1"/>
          <a:endParaRPr lang="ar-SA"/>
        </a:p>
      </dgm:t>
    </dgm:pt>
    <dgm:pt modelId="{DC8C6F5C-5D58-488A-BEFE-CA85879500AF}" type="pres">
      <dgm:prSet presAssocID="{B761FE18-0E43-46C7-A5DA-95F4EB4387FA}" presName="spNode" presStyleCnt="0"/>
      <dgm:spPr/>
    </dgm:pt>
    <dgm:pt modelId="{33E94DB4-39F9-484E-9289-40FE4D261D58}" type="pres">
      <dgm:prSet presAssocID="{C85C67FD-B76C-4940-9FF8-F9594F3BCD62}" presName="sibTrans" presStyleLbl="sibTrans1D1" presStyleIdx="0" presStyleCnt="3"/>
      <dgm:spPr/>
      <dgm:t>
        <a:bodyPr/>
        <a:lstStyle/>
        <a:p>
          <a:pPr rtl="1"/>
          <a:endParaRPr lang="ar-SA"/>
        </a:p>
      </dgm:t>
    </dgm:pt>
    <dgm:pt modelId="{80410EEA-83B0-4919-801E-0B5BF86DAFD1}" type="pres">
      <dgm:prSet presAssocID="{D999E0FA-6A7B-45CE-A323-41573762FCDE}" presName="node" presStyleLbl="node1" presStyleIdx="1" presStyleCnt="3">
        <dgm:presLayoutVars>
          <dgm:bulletEnabled val="1"/>
        </dgm:presLayoutVars>
      </dgm:prSet>
      <dgm:spPr/>
      <dgm:t>
        <a:bodyPr/>
        <a:lstStyle/>
        <a:p>
          <a:pPr rtl="1"/>
          <a:endParaRPr lang="ar-SA"/>
        </a:p>
      </dgm:t>
    </dgm:pt>
    <dgm:pt modelId="{2BDC594E-BD7E-4577-BBF7-42F473E5D8C9}" type="pres">
      <dgm:prSet presAssocID="{D999E0FA-6A7B-45CE-A323-41573762FCDE}" presName="spNode" presStyleCnt="0"/>
      <dgm:spPr/>
    </dgm:pt>
    <dgm:pt modelId="{821F66F5-4EB7-4683-B16E-A54D33E45947}" type="pres">
      <dgm:prSet presAssocID="{9AA450AC-1CA0-4FF9-9782-B80E75193D06}" presName="sibTrans" presStyleLbl="sibTrans1D1" presStyleIdx="1" presStyleCnt="3"/>
      <dgm:spPr/>
      <dgm:t>
        <a:bodyPr/>
        <a:lstStyle/>
        <a:p>
          <a:pPr rtl="1"/>
          <a:endParaRPr lang="ar-SA"/>
        </a:p>
      </dgm:t>
    </dgm:pt>
    <dgm:pt modelId="{34B027C5-97A9-4225-801C-04D2AF70C9AE}" type="pres">
      <dgm:prSet presAssocID="{4859F9D2-37FD-442E-8BB6-03FE32AC5A84}" presName="node" presStyleLbl="node1" presStyleIdx="2" presStyleCnt="3">
        <dgm:presLayoutVars>
          <dgm:bulletEnabled val="1"/>
        </dgm:presLayoutVars>
      </dgm:prSet>
      <dgm:spPr/>
      <dgm:t>
        <a:bodyPr/>
        <a:lstStyle/>
        <a:p>
          <a:pPr rtl="1"/>
          <a:endParaRPr lang="ar-SA"/>
        </a:p>
      </dgm:t>
    </dgm:pt>
    <dgm:pt modelId="{6BA47166-BB9B-4AD6-8B19-E1CE8E7A6F9D}" type="pres">
      <dgm:prSet presAssocID="{4859F9D2-37FD-442E-8BB6-03FE32AC5A84}" presName="spNode" presStyleCnt="0"/>
      <dgm:spPr/>
    </dgm:pt>
    <dgm:pt modelId="{F991DB66-F7F1-426D-8C05-E7D5DD43E547}" type="pres">
      <dgm:prSet presAssocID="{36462AB4-970B-4093-B4FE-EB2DE412D76B}" presName="sibTrans" presStyleLbl="sibTrans1D1" presStyleIdx="2" presStyleCnt="3"/>
      <dgm:spPr/>
      <dgm:t>
        <a:bodyPr/>
        <a:lstStyle/>
        <a:p>
          <a:pPr rtl="1"/>
          <a:endParaRPr lang="ar-SA"/>
        </a:p>
      </dgm:t>
    </dgm:pt>
  </dgm:ptLst>
  <dgm:cxnLst>
    <dgm:cxn modelId="{3AE943A1-3C88-4944-8E24-F5B48F629378}" srcId="{5131A77B-8F6B-43FC-BC2F-967D31AA39F6}" destId="{4859F9D2-37FD-442E-8BB6-03FE32AC5A84}" srcOrd="2" destOrd="0" parTransId="{765209A3-B014-4A93-97AF-78ADF3902FE8}" sibTransId="{36462AB4-970B-4093-B4FE-EB2DE412D76B}"/>
    <dgm:cxn modelId="{C942C904-B3B8-4CB3-B08C-DF1B8FEC5171}" type="presOf" srcId="{C85C67FD-B76C-4940-9FF8-F9594F3BCD62}" destId="{33E94DB4-39F9-484E-9289-40FE4D261D58}" srcOrd="0" destOrd="0" presId="urn:microsoft.com/office/officeart/2005/8/layout/cycle6"/>
    <dgm:cxn modelId="{49785510-0A82-4C67-82BE-764BBF17FF59}" type="presOf" srcId="{D999E0FA-6A7B-45CE-A323-41573762FCDE}" destId="{80410EEA-83B0-4919-801E-0B5BF86DAFD1}" srcOrd="0" destOrd="0" presId="urn:microsoft.com/office/officeart/2005/8/layout/cycle6"/>
    <dgm:cxn modelId="{EC181B99-E7C7-4108-8B59-878EE8E55053}" type="presOf" srcId="{4859F9D2-37FD-442E-8BB6-03FE32AC5A84}" destId="{34B027C5-97A9-4225-801C-04D2AF70C9AE}" srcOrd="0" destOrd="0" presId="urn:microsoft.com/office/officeart/2005/8/layout/cycle6"/>
    <dgm:cxn modelId="{4654083B-76A1-437E-8CE8-3C6F494B4B7F}" type="presOf" srcId="{5131A77B-8F6B-43FC-BC2F-967D31AA39F6}" destId="{17C41070-72D4-4E46-8E8A-15EF94135F43}" srcOrd="0" destOrd="0" presId="urn:microsoft.com/office/officeart/2005/8/layout/cycle6"/>
    <dgm:cxn modelId="{5DE8975D-0C89-42E2-B445-FA86C57F6072}" srcId="{5131A77B-8F6B-43FC-BC2F-967D31AA39F6}" destId="{B761FE18-0E43-46C7-A5DA-95F4EB4387FA}" srcOrd="0" destOrd="0" parTransId="{F94CE05F-759E-436D-B8B1-7556C6E7F12D}" sibTransId="{C85C67FD-B76C-4940-9FF8-F9594F3BCD62}"/>
    <dgm:cxn modelId="{B5BBA1A2-57D9-417A-AB39-81C5C1D0F3AF}" type="presOf" srcId="{36462AB4-970B-4093-B4FE-EB2DE412D76B}" destId="{F991DB66-F7F1-426D-8C05-E7D5DD43E547}" srcOrd="0" destOrd="0" presId="urn:microsoft.com/office/officeart/2005/8/layout/cycle6"/>
    <dgm:cxn modelId="{DA08BC78-5143-4C60-ABE1-5B12B47078E5}" type="presOf" srcId="{B761FE18-0E43-46C7-A5DA-95F4EB4387FA}" destId="{EBA7091A-BEBF-441D-9B0A-DF1BE875507E}" srcOrd="0" destOrd="0" presId="urn:microsoft.com/office/officeart/2005/8/layout/cycle6"/>
    <dgm:cxn modelId="{59CC668F-8DD2-4973-939F-AD34190F5537}" srcId="{5131A77B-8F6B-43FC-BC2F-967D31AA39F6}" destId="{D999E0FA-6A7B-45CE-A323-41573762FCDE}" srcOrd="1" destOrd="0" parTransId="{04BA4390-BF07-4BA0-9467-E5F43E093D8F}" sibTransId="{9AA450AC-1CA0-4FF9-9782-B80E75193D06}"/>
    <dgm:cxn modelId="{EB429C42-E486-4991-AB1B-860C67CA26A8}" type="presOf" srcId="{9AA450AC-1CA0-4FF9-9782-B80E75193D06}" destId="{821F66F5-4EB7-4683-B16E-A54D33E45947}" srcOrd="0" destOrd="0" presId="urn:microsoft.com/office/officeart/2005/8/layout/cycle6"/>
    <dgm:cxn modelId="{B0E751BB-20F5-49A0-AF6E-4B9CF1B7F6E9}" type="presParOf" srcId="{17C41070-72D4-4E46-8E8A-15EF94135F43}" destId="{EBA7091A-BEBF-441D-9B0A-DF1BE875507E}" srcOrd="0" destOrd="0" presId="urn:microsoft.com/office/officeart/2005/8/layout/cycle6"/>
    <dgm:cxn modelId="{7AC928AA-4AFB-4B61-A2AD-0351ACE15B6C}" type="presParOf" srcId="{17C41070-72D4-4E46-8E8A-15EF94135F43}" destId="{DC8C6F5C-5D58-488A-BEFE-CA85879500AF}" srcOrd="1" destOrd="0" presId="urn:microsoft.com/office/officeart/2005/8/layout/cycle6"/>
    <dgm:cxn modelId="{3A68F5D6-4033-44B4-9D75-C362ABCB0DC6}" type="presParOf" srcId="{17C41070-72D4-4E46-8E8A-15EF94135F43}" destId="{33E94DB4-39F9-484E-9289-40FE4D261D58}" srcOrd="2" destOrd="0" presId="urn:microsoft.com/office/officeart/2005/8/layout/cycle6"/>
    <dgm:cxn modelId="{6A5AC7CB-25B9-4B48-9509-C100A8FDD30E}" type="presParOf" srcId="{17C41070-72D4-4E46-8E8A-15EF94135F43}" destId="{80410EEA-83B0-4919-801E-0B5BF86DAFD1}" srcOrd="3" destOrd="0" presId="urn:microsoft.com/office/officeart/2005/8/layout/cycle6"/>
    <dgm:cxn modelId="{FB7D1272-EA5F-4FD0-9E67-13B6606B0927}" type="presParOf" srcId="{17C41070-72D4-4E46-8E8A-15EF94135F43}" destId="{2BDC594E-BD7E-4577-BBF7-42F473E5D8C9}" srcOrd="4" destOrd="0" presId="urn:microsoft.com/office/officeart/2005/8/layout/cycle6"/>
    <dgm:cxn modelId="{5FCFA87D-C7D8-4BF1-9800-78C98D7F1807}" type="presParOf" srcId="{17C41070-72D4-4E46-8E8A-15EF94135F43}" destId="{821F66F5-4EB7-4683-B16E-A54D33E45947}" srcOrd="5" destOrd="0" presId="urn:microsoft.com/office/officeart/2005/8/layout/cycle6"/>
    <dgm:cxn modelId="{BFD0147E-082B-469D-BEDE-0B351AC643DB}" type="presParOf" srcId="{17C41070-72D4-4E46-8E8A-15EF94135F43}" destId="{34B027C5-97A9-4225-801C-04D2AF70C9AE}" srcOrd="6" destOrd="0" presId="urn:microsoft.com/office/officeart/2005/8/layout/cycle6"/>
    <dgm:cxn modelId="{BD3B4867-E705-4EFD-979D-EFD16152A902}" type="presParOf" srcId="{17C41070-72D4-4E46-8E8A-15EF94135F43}" destId="{6BA47166-BB9B-4AD6-8B19-E1CE8E7A6F9D}" srcOrd="7" destOrd="0" presId="urn:microsoft.com/office/officeart/2005/8/layout/cycle6"/>
    <dgm:cxn modelId="{21AA5AA9-8F83-4F2F-8EEB-31F9B3BBCC67}" type="presParOf" srcId="{17C41070-72D4-4E46-8E8A-15EF94135F43}" destId="{F991DB66-F7F1-426D-8C05-E7D5DD43E547}" srcOrd="8" destOrd="0" presId="urn:microsoft.com/office/officeart/2005/8/layout/cycle6"/>
  </dgm:cxnLst>
  <dgm:bg/>
  <dgm:whole/>
</dgm:dataModel>
</file>

<file path=ppt/diagrams/data3.xml><?xml version="1.0" encoding="utf-8"?>
<dgm:dataModel xmlns:dgm="http://schemas.openxmlformats.org/drawingml/2006/diagram" xmlns:a="http://schemas.openxmlformats.org/drawingml/2006/main">
  <dgm:ptLst>
    <dgm:pt modelId="{64B0B4F1-CBC1-4B6A-8356-F288791870BA}" type="doc">
      <dgm:prSet loTypeId="urn:microsoft.com/office/officeart/2005/8/layout/hList6" loCatId="list" qsTypeId="urn:microsoft.com/office/officeart/2005/8/quickstyle/3d2" qsCatId="3D" csTypeId="urn:microsoft.com/office/officeart/2005/8/colors/colorful1" csCatId="colorful" phldr="1"/>
      <dgm:spPr/>
      <dgm:t>
        <a:bodyPr/>
        <a:lstStyle/>
        <a:p>
          <a:pPr rtl="1"/>
          <a:endParaRPr lang="ar-SA"/>
        </a:p>
      </dgm:t>
    </dgm:pt>
    <dgm:pt modelId="{993E540E-E0FD-4F11-B46A-91CF861FF6F2}">
      <dgm:prSet phldrT="[نص]"/>
      <dgm:spPr/>
      <dgm:t>
        <a:bodyPr/>
        <a:lstStyle/>
        <a:p>
          <a:pPr rtl="1"/>
          <a:r>
            <a:rPr lang="ar-SA" b="1" dirty="0" smtClean="0">
              <a:solidFill>
                <a:srgbClr val="FFFF00"/>
              </a:solidFill>
              <a:cs typeface="PT Bold Heading" pitchFamily="2" charset="-78"/>
            </a:rPr>
            <a:t>نظرية التدريب العقلي: </a:t>
          </a:r>
          <a:endParaRPr lang="ar-SA" dirty="0">
            <a:solidFill>
              <a:srgbClr val="FFFF00"/>
            </a:solidFill>
            <a:cs typeface="PT Bold Heading" pitchFamily="2" charset="-78"/>
          </a:endParaRPr>
        </a:p>
      </dgm:t>
    </dgm:pt>
    <dgm:pt modelId="{3F55BDB7-E310-4B89-AED1-5BCA4B9169BE}" type="parTrans" cxnId="{89192230-99DA-490D-9D85-3D30C56C24E9}">
      <dgm:prSet/>
      <dgm:spPr/>
      <dgm:t>
        <a:bodyPr/>
        <a:lstStyle/>
        <a:p>
          <a:pPr rtl="1"/>
          <a:endParaRPr lang="ar-SA"/>
        </a:p>
      </dgm:t>
    </dgm:pt>
    <dgm:pt modelId="{D68585EB-FC82-442E-ADF4-8CD7036613FB}" type="sibTrans" cxnId="{89192230-99DA-490D-9D85-3D30C56C24E9}">
      <dgm:prSet/>
      <dgm:spPr/>
      <dgm:t>
        <a:bodyPr/>
        <a:lstStyle/>
        <a:p>
          <a:pPr rtl="1"/>
          <a:endParaRPr lang="ar-SA"/>
        </a:p>
      </dgm:t>
    </dgm:pt>
    <dgm:pt modelId="{8C9098BB-5E86-40EC-8FFF-54F8DB01EEB0}">
      <dgm:prSet/>
      <dgm:spPr/>
      <dgm:t>
        <a:bodyPr/>
        <a:lstStyle/>
        <a:p>
          <a:pPr rtl="1"/>
          <a:r>
            <a:rPr lang="ar-SA" b="1" dirty="0" smtClean="0">
              <a:solidFill>
                <a:srgbClr val="FFFF00"/>
              </a:solidFill>
              <a:cs typeface="PT Bold Heading" pitchFamily="2" charset="-78"/>
            </a:rPr>
            <a:t>النظرية الثنائية للطبيعة الإنسانية: </a:t>
          </a:r>
          <a:endParaRPr lang="en-US" dirty="0">
            <a:solidFill>
              <a:srgbClr val="FFFF00"/>
            </a:solidFill>
            <a:cs typeface="PT Bold Heading" pitchFamily="2" charset="-78"/>
          </a:endParaRPr>
        </a:p>
      </dgm:t>
    </dgm:pt>
    <dgm:pt modelId="{6B1746A5-EDAC-462F-8E42-BB50EA28F8CA}" type="parTrans" cxnId="{E2EF1E75-65B2-400D-95CB-89C525C4D1BF}">
      <dgm:prSet/>
      <dgm:spPr/>
      <dgm:t>
        <a:bodyPr/>
        <a:lstStyle/>
        <a:p>
          <a:pPr rtl="1"/>
          <a:endParaRPr lang="ar-SA"/>
        </a:p>
      </dgm:t>
    </dgm:pt>
    <dgm:pt modelId="{C12BFBD1-0A80-4137-B393-E635FE06CD70}" type="sibTrans" cxnId="{E2EF1E75-65B2-400D-95CB-89C525C4D1BF}">
      <dgm:prSet/>
      <dgm:spPr/>
      <dgm:t>
        <a:bodyPr/>
        <a:lstStyle/>
        <a:p>
          <a:pPr rtl="1"/>
          <a:endParaRPr lang="ar-SA"/>
        </a:p>
      </dgm:t>
    </dgm:pt>
    <dgm:pt modelId="{5EA1E507-FD39-4A13-8755-6795B7ED686D}">
      <dgm:prSet/>
      <dgm:spPr/>
      <dgm:t>
        <a:bodyPr/>
        <a:lstStyle/>
        <a:p>
          <a:pPr rtl="1"/>
          <a:r>
            <a:rPr lang="ar-SA" b="1" dirty="0" smtClean="0">
              <a:solidFill>
                <a:srgbClr val="FFFF00"/>
              </a:solidFill>
              <a:cs typeface="PT Bold Heading" pitchFamily="2" charset="-78"/>
            </a:rPr>
            <a:t>نظرية الاختزان العقلي: </a:t>
          </a:r>
          <a:endParaRPr lang="ar-SA" dirty="0">
            <a:solidFill>
              <a:srgbClr val="FFFF00"/>
            </a:solidFill>
            <a:cs typeface="PT Bold Heading" pitchFamily="2" charset="-78"/>
          </a:endParaRPr>
        </a:p>
      </dgm:t>
    </dgm:pt>
    <dgm:pt modelId="{37647F82-D19E-4380-9F3B-194CA203FF3A}" type="parTrans" cxnId="{C7D185A9-D1A5-4838-9F4E-331A10789640}">
      <dgm:prSet/>
      <dgm:spPr/>
      <dgm:t>
        <a:bodyPr/>
        <a:lstStyle/>
        <a:p>
          <a:pPr rtl="1"/>
          <a:endParaRPr lang="ar-SA"/>
        </a:p>
      </dgm:t>
    </dgm:pt>
    <dgm:pt modelId="{3EEFE5FE-838D-4618-8FFA-DFFA8CEEC5F8}" type="sibTrans" cxnId="{C7D185A9-D1A5-4838-9F4E-331A10789640}">
      <dgm:prSet/>
      <dgm:spPr/>
      <dgm:t>
        <a:bodyPr/>
        <a:lstStyle/>
        <a:p>
          <a:pPr rtl="1"/>
          <a:endParaRPr lang="ar-SA"/>
        </a:p>
      </dgm:t>
    </dgm:pt>
    <dgm:pt modelId="{1EF914A3-46E0-48E6-BF76-FD989DC38A07}">
      <dgm:prSet phldrT="[نص]" custT="1"/>
      <dgm:spPr/>
      <dgm:t>
        <a:bodyPr/>
        <a:lstStyle/>
        <a:p>
          <a:pPr rtl="1"/>
          <a:r>
            <a:rPr lang="ar-SA" sz="2800" b="1" dirty="0" smtClean="0">
              <a:solidFill>
                <a:srgbClr val="FFFF00"/>
              </a:solidFill>
              <a:cs typeface="PT Bold Heading" pitchFamily="2" charset="-78"/>
            </a:rPr>
            <a:t>نظرية الغرائز: </a:t>
          </a:r>
          <a:endParaRPr lang="ar-SA" sz="2600" dirty="0">
            <a:solidFill>
              <a:srgbClr val="FFFF00"/>
            </a:solidFill>
          </a:endParaRPr>
        </a:p>
      </dgm:t>
    </dgm:pt>
    <dgm:pt modelId="{58C39BA0-3C81-43CF-96B9-70104173E8A1}" type="parTrans" cxnId="{BC5F435C-27A6-4CFA-813D-DA9489BC4C4C}">
      <dgm:prSet/>
      <dgm:spPr/>
      <dgm:t>
        <a:bodyPr/>
        <a:lstStyle/>
        <a:p>
          <a:pPr rtl="1"/>
          <a:endParaRPr lang="ar-SA"/>
        </a:p>
      </dgm:t>
    </dgm:pt>
    <dgm:pt modelId="{BAB6094C-9C9C-46DB-8F52-03C4DDECCADD}" type="sibTrans" cxnId="{BC5F435C-27A6-4CFA-813D-DA9489BC4C4C}">
      <dgm:prSet/>
      <dgm:spPr/>
      <dgm:t>
        <a:bodyPr/>
        <a:lstStyle/>
        <a:p>
          <a:pPr rtl="1"/>
          <a:endParaRPr lang="ar-SA"/>
        </a:p>
      </dgm:t>
    </dgm:pt>
    <dgm:pt modelId="{5D8F49A5-6BC9-4734-969E-2B0DEBD290B1}" type="pres">
      <dgm:prSet presAssocID="{64B0B4F1-CBC1-4B6A-8356-F288791870BA}" presName="Name0" presStyleCnt="0">
        <dgm:presLayoutVars>
          <dgm:dir/>
          <dgm:resizeHandles val="exact"/>
        </dgm:presLayoutVars>
      </dgm:prSet>
      <dgm:spPr/>
      <dgm:t>
        <a:bodyPr/>
        <a:lstStyle/>
        <a:p>
          <a:pPr rtl="1"/>
          <a:endParaRPr lang="ar-SA"/>
        </a:p>
      </dgm:t>
    </dgm:pt>
    <dgm:pt modelId="{6EE05A13-D5A7-4488-8E68-CF3C0D94A3F9}" type="pres">
      <dgm:prSet presAssocID="{8C9098BB-5E86-40EC-8FFF-54F8DB01EEB0}" presName="node" presStyleLbl="node1" presStyleIdx="0" presStyleCnt="4">
        <dgm:presLayoutVars>
          <dgm:bulletEnabled val="1"/>
        </dgm:presLayoutVars>
      </dgm:prSet>
      <dgm:spPr/>
      <dgm:t>
        <a:bodyPr/>
        <a:lstStyle/>
        <a:p>
          <a:pPr rtl="1"/>
          <a:endParaRPr lang="ar-SA"/>
        </a:p>
      </dgm:t>
    </dgm:pt>
    <dgm:pt modelId="{62DD5FE2-EA06-45C7-BFB7-710229D8EBEB}" type="pres">
      <dgm:prSet presAssocID="{C12BFBD1-0A80-4137-B393-E635FE06CD70}" presName="sibTrans" presStyleCnt="0"/>
      <dgm:spPr/>
    </dgm:pt>
    <dgm:pt modelId="{CD969FBF-E2B2-4CA0-B95C-6A73CAB221A0}" type="pres">
      <dgm:prSet presAssocID="{5EA1E507-FD39-4A13-8755-6795B7ED686D}" presName="node" presStyleLbl="node1" presStyleIdx="1" presStyleCnt="4">
        <dgm:presLayoutVars>
          <dgm:bulletEnabled val="1"/>
        </dgm:presLayoutVars>
      </dgm:prSet>
      <dgm:spPr/>
      <dgm:t>
        <a:bodyPr/>
        <a:lstStyle/>
        <a:p>
          <a:pPr rtl="1"/>
          <a:endParaRPr lang="ar-SA"/>
        </a:p>
      </dgm:t>
    </dgm:pt>
    <dgm:pt modelId="{14DC60A0-C029-4D3F-887E-B0071DBE9FCF}" type="pres">
      <dgm:prSet presAssocID="{3EEFE5FE-838D-4618-8FFA-DFFA8CEEC5F8}" presName="sibTrans" presStyleCnt="0"/>
      <dgm:spPr/>
    </dgm:pt>
    <dgm:pt modelId="{84D41A1C-F8B4-4033-B6AD-19C626B79830}" type="pres">
      <dgm:prSet presAssocID="{993E540E-E0FD-4F11-B46A-91CF861FF6F2}" presName="node" presStyleLbl="node1" presStyleIdx="2" presStyleCnt="4">
        <dgm:presLayoutVars>
          <dgm:bulletEnabled val="1"/>
        </dgm:presLayoutVars>
      </dgm:prSet>
      <dgm:spPr/>
      <dgm:t>
        <a:bodyPr/>
        <a:lstStyle/>
        <a:p>
          <a:pPr rtl="1"/>
          <a:endParaRPr lang="ar-SA"/>
        </a:p>
      </dgm:t>
    </dgm:pt>
    <dgm:pt modelId="{E55C3660-1B61-4227-B970-7C9AEDA06E6B}" type="pres">
      <dgm:prSet presAssocID="{D68585EB-FC82-442E-ADF4-8CD7036613FB}" presName="sibTrans" presStyleCnt="0"/>
      <dgm:spPr/>
    </dgm:pt>
    <dgm:pt modelId="{77FE8006-1F47-415B-9437-0126FEB371E6}" type="pres">
      <dgm:prSet presAssocID="{1EF914A3-46E0-48E6-BF76-FD989DC38A07}" presName="node" presStyleLbl="node1" presStyleIdx="3" presStyleCnt="4">
        <dgm:presLayoutVars>
          <dgm:bulletEnabled val="1"/>
        </dgm:presLayoutVars>
      </dgm:prSet>
      <dgm:spPr/>
      <dgm:t>
        <a:bodyPr/>
        <a:lstStyle/>
        <a:p>
          <a:pPr rtl="1"/>
          <a:endParaRPr lang="ar-SA"/>
        </a:p>
      </dgm:t>
    </dgm:pt>
  </dgm:ptLst>
  <dgm:cxnLst>
    <dgm:cxn modelId="{7F1E9FF1-021F-49D1-B2F1-2A7C5E698523}" type="presOf" srcId="{1EF914A3-46E0-48E6-BF76-FD989DC38A07}" destId="{77FE8006-1F47-415B-9437-0126FEB371E6}" srcOrd="0" destOrd="0" presId="urn:microsoft.com/office/officeart/2005/8/layout/hList6"/>
    <dgm:cxn modelId="{C7D185A9-D1A5-4838-9F4E-331A10789640}" srcId="{64B0B4F1-CBC1-4B6A-8356-F288791870BA}" destId="{5EA1E507-FD39-4A13-8755-6795B7ED686D}" srcOrd="1" destOrd="0" parTransId="{37647F82-D19E-4380-9F3B-194CA203FF3A}" sibTransId="{3EEFE5FE-838D-4618-8FFA-DFFA8CEEC5F8}"/>
    <dgm:cxn modelId="{89192230-99DA-490D-9D85-3D30C56C24E9}" srcId="{64B0B4F1-CBC1-4B6A-8356-F288791870BA}" destId="{993E540E-E0FD-4F11-B46A-91CF861FF6F2}" srcOrd="2" destOrd="0" parTransId="{3F55BDB7-E310-4B89-AED1-5BCA4B9169BE}" sibTransId="{D68585EB-FC82-442E-ADF4-8CD7036613FB}"/>
    <dgm:cxn modelId="{C950BD66-9347-490E-8AB7-F2A90A7B58BE}" type="presOf" srcId="{64B0B4F1-CBC1-4B6A-8356-F288791870BA}" destId="{5D8F49A5-6BC9-4734-969E-2B0DEBD290B1}" srcOrd="0" destOrd="0" presId="urn:microsoft.com/office/officeart/2005/8/layout/hList6"/>
    <dgm:cxn modelId="{BC5F435C-27A6-4CFA-813D-DA9489BC4C4C}" srcId="{64B0B4F1-CBC1-4B6A-8356-F288791870BA}" destId="{1EF914A3-46E0-48E6-BF76-FD989DC38A07}" srcOrd="3" destOrd="0" parTransId="{58C39BA0-3C81-43CF-96B9-70104173E8A1}" sibTransId="{BAB6094C-9C9C-46DB-8F52-03C4DDECCADD}"/>
    <dgm:cxn modelId="{5EF9B3DB-889F-4C7B-B467-D1FA7D983778}" type="presOf" srcId="{8C9098BB-5E86-40EC-8FFF-54F8DB01EEB0}" destId="{6EE05A13-D5A7-4488-8E68-CF3C0D94A3F9}" srcOrd="0" destOrd="0" presId="urn:microsoft.com/office/officeart/2005/8/layout/hList6"/>
    <dgm:cxn modelId="{E2EF1E75-65B2-400D-95CB-89C525C4D1BF}" srcId="{64B0B4F1-CBC1-4B6A-8356-F288791870BA}" destId="{8C9098BB-5E86-40EC-8FFF-54F8DB01EEB0}" srcOrd="0" destOrd="0" parTransId="{6B1746A5-EDAC-462F-8E42-BB50EA28F8CA}" sibTransId="{C12BFBD1-0A80-4137-B393-E635FE06CD70}"/>
    <dgm:cxn modelId="{5B743D3E-21E4-49F2-B9C2-58CDFC1800CD}" type="presOf" srcId="{5EA1E507-FD39-4A13-8755-6795B7ED686D}" destId="{CD969FBF-E2B2-4CA0-B95C-6A73CAB221A0}" srcOrd="0" destOrd="0" presId="urn:microsoft.com/office/officeart/2005/8/layout/hList6"/>
    <dgm:cxn modelId="{E47740C1-8CBB-44B9-9675-81E095CE6A84}" type="presOf" srcId="{993E540E-E0FD-4F11-B46A-91CF861FF6F2}" destId="{84D41A1C-F8B4-4033-B6AD-19C626B79830}" srcOrd="0" destOrd="0" presId="urn:microsoft.com/office/officeart/2005/8/layout/hList6"/>
    <dgm:cxn modelId="{387AA720-D8E3-43FB-9D7E-2B0CEEA19E0E}" type="presParOf" srcId="{5D8F49A5-6BC9-4734-969E-2B0DEBD290B1}" destId="{6EE05A13-D5A7-4488-8E68-CF3C0D94A3F9}" srcOrd="0" destOrd="0" presId="urn:microsoft.com/office/officeart/2005/8/layout/hList6"/>
    <dgm:cxn modelId="{F930C967-CDDA-402A-B3BA-F20883140D6C}" type="presParOf" srcId="{5D8F49A5-6BC9-4734-969E-2B0DEBD290B1}" destId="{62DD5FE2-EA06-45C7-BFB7-710229D8EBEB}" srcOrd="1" destOrd="0" presId="urn:microsoft.com/office/officeart/2005/8/layout/hList6"/>
    <dgm:cxn modelId="{E7ADC9B7-958D-4368-B80D-20D956EAB835}" type="presParOf" srcId="{5D8F49A5-6BC9-4734-969E-2B0DEBD290B1}" destId="{CD969FBF-E2B2-4CA0-B95C-6A73CAB221A0}" srcOrd="2" destOrd="0" presId="urn:microsoft.com/office/officeart/2005/8/layout/hList6"/>
    <dgm:cxn modelId="{861DF163-8502-4331-9589-90AADF82F9D0}" type="presParOf" srcId="{5D8F49A5-6BC9-4734-969E-2B0DEBD290B1}" destId="{14DC60A0-C029-4D3F-887E-B0071DBE9FCF}" srcOrd="3" destOrd="0" presId="urn:microsoft.com/office/officeart/2005/8/layout/hList6"/>
    <dgm:cxn modelId="{968DE2EC-1E6A-4074-918E-5FD4839F4D1A}" type="presParOf" srcId="{5D8F49A5-6BC9-4734-969E-2B0DEBD290B1}" destId="{84D41A1C-F8B4-4033-B6AD-19C626B79830}" srcOrd="4" destOrd="0" presId="urn:microsoft.com/office/officeart/2005/8/layout/hList6"/>
    <dgm:cxn modelId="{F3563894-EA4E-46E4-8440-E44534E3B191}" type="presParOf" srcId="{5D8F49A5-6BC9-4734-969E-2B0DEBD290B1}" destId="{E55C3660-1B61-4227-B970-7C9AEDA06E6B}" srcOrd="5" destOrd="0" presId="urn:microsoft.com/office/officeart/2005/8/layout/hList6"/>
    <dgm:cxn modelId="{E180DE08-1CB2-4D87-A2D5-2AF34597F27C}" type="presParOf" srcId="{5D8F49A5-6BC9-4734-969E-2B0DEBD290B1}" destId="{77FE8006-1F47-415B-9437-0126FEB371E6}" srcOrd="6" destOrd="0" presId="urn:microsoft.com/office/officeart/2005/8/layout/hList6"/>
  </dgm:cxnLst>
  <dgm:bg/>
  <dgm:whole/>
</dgm:dataModel>
</file>

<file path=ppt/diagrams/data4.xml><?xml version="1.0" encoding="utf-8"?>
<dgm:dataModel xmlns:dgm="http://schemas.openxmlformats.org/drawingml/2006/diagram" xmlns:a="http://schemas.openxmlformats.org/drawingml/2006/main">
  <dgm:ptLst>
    <dgm:pt modelId="{64B0B4F1-CBC1-4B6A-8356-F288791870BA}" type="doc">
      <dgm:prSet loTypeId="urn:microsoft.com/office/officeart/2005/8/layout/chevron2" loCatId="list" qsTypeId="urn:microsoft.com/office/officeart/2005/8/quickstyle/3d1" qsCatId="3D" csTypeId="urn:microsoft.com/office/officeart/2005/8/colors/colorful1" csCatId="colorful" phldr="1"/>
      <dgm:spPr/>
      <dgm:t>
        <a:bodyPr/>
        <a:lstStyle/>
        <a:p>
          <a:pPr rtl="1"/>
          <a:endParaRPr lang="ar-SA"/>
        </a:p>
      </dgm:t>
    </dgm:pt>
    <dgm:pt modelId="{993E540E-E0FD-4F11-B46A-91CF861FF6F2}">
      <dgm:prSet phldrT="[نص]" custT="1"/>
      <dgm:spPr/>
      <dgm:t>
        <a:bodyPr/>
        <a:lstStyle/>
        <a:p>
          <a:pPr rtl="1"/>
          <a:endParaRPr lang="ar-SA" sz="3200" dirty="0">
            <a:solidFill>
              <a:srgbClr val="7030A0"/>
            </a:solidFill>
            <a:cs typeface="PT Bold Heading" pitchFamily="2" charset="-78"/>
          </a:endParaRPr>
        </a:p>
      </dgm:t>
    </dgm:pt>
    <dgm:pt modelId="{D68585EB-FC82-442E-ADF4-8CD7036613FB}" type="sibTrans" cxnId="{89192230-99DA-490D-9D85-3D30C56C24E9}">
      <dgm:prSet/>
      <dgm:spPr/>
      <dgm:t>
        <a:bodyPr/>
        <a:lstStyle/>
        <a:p>
          <a:pPr rtl="1"/>
          <a:endParaRPr lang="ar-SA"/>
        </a:p>
      </dgm:t>
    </dgm:pt>
    <dgm:pt modelId="{3F55BDB7-E310-4B89-AED1-5BCA4B9169BE}" type="parTrans" cxnId="{89192230-99DA-490D-9D85-3D30C56C24E9}">
      <dgm:prSet/>
      <dgm:spPr/>
      <dgm:t>
        <a:bodyPr/>
        <a:lstStyle/>
        <a:p>
          <a:pPr rtl="1"/>
          <a:endParaRPr lang="ar-SA"/>
        </a:p>
      </dgm:t>
    </dgm:pt>
    <dgm:pt modelId="{8C9098BB-5E86-40EC-8FFF-54F8DB01EEB0}">
      <dgm:prSet/>
      <dgm:spPr/>
      <dgm:t>
        <a:bodyPr/>
        <a:lstStyle/>
        <a:p>
          <a:pPr rtl="1"/>
          <a:endParaRPr lang="en-US" dirty="0">
            <a:solidFill>
              <a:srgbClr val="7030A0"/>
            </a:solidFill>
            <a:cs typeface="PT Bold Heading" pitchFamily="2" charset="-78"/>
          </a:endParaRPr>
        </a:p>
      </dgm:t>
    </dgm:pt>
    <dgm:pt modelId="{C12BFBD1-0A80-4137-B393-E635FE06CD70}" type="sibTrans" cxnId="{E2EF1E75-65B2-400D-95CB-89C525C4D1BF}">
      <dgm:prSet/>
      <dgm:spPr/>
      <dgm:t>
        <a:bodyPr/>
        <a:lstStyle/>
        <a:p>
          <a:pPr rtl="1"/>
          <a:endParaRPr lang="ar-SA"/>
        </a:p>
      </dgm:t>
    </dgm:pt>
    <dgm:pt modelId="{6B1746A5-EDAC-462F-8E42-BB50EA28F8CA}" type="parTrans" cxnId="{E2EF1E75-65B2-400D-95CB-89C525C4D1BF}">
      <dgm:prSet/>
      <dgm:spPr/>
      <dgm:t>
        <a:bodyPr/>
        <a:lstStyle/>
        <a:p>
          <a:pPr rtl="1"/>
          <a:endParaRPr lang="ar-SA"/>
        </a:p>
      </dgm:t>
    </dgm:pt>
    <dgm:pt modelId="{ED43D30C-59DA-4411-828B-7DC4AA93D5C0}">
      <dgm:prSet phldrT="[نص]" custT="1"/>
      <dgm:spPr/>
      <dgm:t>
        <a:bodyPr/>
        <a:lstStyle/>
        <a:p>
          <a:pPr rtl="1"/>
          <a:endParaRPr lang="ar-SA" sz="3200" dirty="0">
            <a:solidFill>
              <a:srgbClr val="7030A0"/>
            </a:solidFill>
            <a:cs typeface="PT Bold Heading" pitchFamily="2" charset="-78"/>
          </a:endParaRPr>
        </a:p>
      </dgm:t>
    </dgm:pt>
    <dgm:pt modelId="{41143A0B-65D6-4CD6-8290-7A15139F7E93}" type="parTrans" cxnId="{793C1870-AF0F-4E06-9CA1-CC6985CBD9F9}">
      <dgm:prSet/>
      <dgm:spPr/>
      <dgm:t>
        <a:bodyPr/>
        <a:lstStyle/>
        <a:p>
          <a:pPr rtl="1"/>
          <a:endParaRPr lang="ar-SA"/>
        </a:p>
      </dgm:t>
    </dgm:pt>
    <dgm:pt modelId="{F6097104-0749-4DA0-91D7-305055DE8D2E}" type="sibTrans" cxnId="{793C1870-AF0F-4E06-9CA1-CC6985CBD9F9}">
      <dgm:prSet/>
      <dgm:spPr/>
      <dgm:t>
        <a:bodyPr/>
        <a:lstStyle/>
        <a:p>
          <a:pPr rtl="1"/>
          <a:endParaRPr lang="ar-SA"/>
        </a:p>
      </dgm:t>
    </dgm:pt>
    <dgm:pt modelId="{60F127AE-1CD5-4048-9475-EAAFACEE7B05}">
      <dgm:prSet phldrT="[نص]" custT="1"/>
      <dgm:spPr/>
      <dgm:t>
        <a:bodyPr/>
        <a:lstStyle/>
        <a:p>
          <a:pPr rtl="1"/>
          <a:endParaRPr lang="ar-SA" sz="3200" dirty="0">
            <a:solidFill>
              <a:srgbClr val="7030A0"/>
            </a:solidFill>
            <a:cs typeface="PT Bold Heading" pitchFamily="2" charset="-78"/>
          </a:endParaRPr>
        </a:p>
      </dgm:t>
    </dgm:pt>
    <dgm:pt modelId="{E7F1A193-8ADB-49B7-BAFA-9DD3EAAA6D59}" type="parTrans" cxnId="{67B7C03F-5D0C-4ABA-87C9-5A185CDD23E7}">
      <dgm:prSet/>
      <dgm:spPr/>
      <dgm:t>
        <a:bodyPr/>
        <a:lstStyle/>
        <a:p>
          <a:pPr rtl="1"/>
          <a:endParaRPr lang="ar-SA"/>
        </a:p>
      </dgm:t>
    </dgm:pt>
    <dgm:pt modelId="{8FEA6584-385D-4124-B160-936FF26E2E0F}" type="sibTrans" cxnId="{67B7C03F-5D0C-4ABA-87C9-5A185CDD23E7}">
      <dgm:prSet/>
      <dgm:spPr/>
      <dgm:t>
        <a:bodyPr/>
        <a:lstStyle/>
        <a:p>
          <a:pPr rtl="1"/>
          <a:endParaRPr lang="ar-SA"/>
        </a:p>
      </dgm:t>
    </dgm:pt>
    <dgm:pt modelId="{56FFF9FD-22AA-45E5-86EC-34601614DB6C}">
      <dgm:prSet phldrT="[نص]" custT="1"/>
      <dgm:spPr/>
      <dgm:t>
        <a:bodyPr/>
        <a:lstStyle/>
        <a:p>
          <a:pPr rtl="1"/>
          <a:endParaRPr lang="ar-SA" sz="3200" dirty="0">
            <a:solidFill>
              <a:srgbClr val="7030A0"/>
            </a:solidFill>
            <a:cs typeface="PT Bold Heading" pitchFamily="2" charset="-78"/>
          </a:endParaRPr>
        </a:p>
      </dgm:t>
    </dgm:pt>
    <dgm:pt modelId="{1FDD8ACE-5274-4CCD-9075-24D151C478BD}" type="parTrans" cxnId="{F9020D82-250B-49D9-96B9-45EC478346B6}">
      <dgm:prSet/>
      <dgm:spPr/>
      <dgm:t>
        <a:bodyPr/>
        <a:lstStyle/>
        <a:p>
          <a:pPr rtl="1"/>
          <a:endParaRPr lang="ar-SA"/>
        </a:p>
      </dgm:t>
    </dgm:pt>
    <dgm:pt modelId="{AB263491-8E3F-4102-BA2A-5A666E1E2273}" type="sibTrans" cxnId="{F9020D82-250B-49D9-96B9-45EC478346B6}">
      <dgm:prSet/>
      <dgm:spPr/>
      <dgm:t>
        <a:bodyPr/>
        <a:lstStyle/>
        <a:p>
          <a:pPr rtl="1"/>
          <a:endParaRPr lang="ar-SA"/>
        </a:p>
      </dgm:t>
    </dgm:pt>
    <dgm:pt modelId="{C32228A5-3FE4-4229-86D1-AD175167CC7D}">
      <dgm:prSet custT="1"/>
      <dgm:spPr/>
      <dgm:t>
        <a:bodyPr/>
        <a:lstStyle/>
        <a:p>
          <a:pPr rtl="1"/>
          <a:r>
            <a:rPr lang="ar-SA" sz="3200" b="1" dirty="0" smtClean="0">
              <a:cs typeface="PT Bold Heading" pitchFamily="2" charset="-78"/>
            </a:rPr>
            <a:t>النمو يتأثر بالبيئة:</a:t>
          </a:r>
          <a:r>
            <a:rPr lang="ar-SA" sz="3200" dirty="0" smtClean="0">
              <a:cs typeface="PT Bold Heading" pitchFamily="2" charset="-78"/>
            </a:rPr>
            <a:t> </a:t>
          </a:r>
          <a:endParaRPr lang="ar-SA" sz="3200" dirty="0">
            <a:cs typeface="PT Bold Heading" pitchFamily="2" charset="-78"/>
          </a:endParaRPr>
        </a:p>
      </dgm:t>
    </dgm:pt>
    <dgm:pt modelId="{CC5A8E06-DC3E-4AF9-871B-FFE1CCA26F53}" type="parTrans" cxnId="{843BD06F-60D4-4CBB-9E3C-144B150236E6}">
      <dgm:prSet/>
      <dgm:spPr/>
      <dgm:t>
        <a:bodyPr/>
        <a:lstStyle/>
        <a:p>
          <a:pPr rtl="1"/>
          <a:endParaRPr lang="ar-SA"/>
        </a:p>
      </dgm:t>
    </dgm:pt>
    <dgm:pt modelId="{4490FA80-D9EA-41E2-9910-BB69D1FFED7B}" type="sibTrans" cxnId="{843BD06F-60D4-4CBB-9E3C-144B150236E6}">
      <dgm:prSet/>
      <dgm:spPr/>
      <dgm:t>
        <a:bodyPr/>
        <a:lstStyle/>
        <a:p>
          <a:pPr rtl="1"/>
          <a:endParaRPr lang="ar-SA"/>
        </a:p>
      </dgm:t>
    </dgm:pt>
    <dgm:pt modelId="{99FFAC33-8B47-4CEA-B000-10DD963483FD}">
      <dgm:prSet custT="1"/>
      <dgm:spPr/>
      <dgm:t>
        <a:bodyPr/>
        <a:lstStyle/>
        <a:p>
          <a:pPr rtl="1"/>
          <a:r>
            <a:rPr lang="ar-SA" sz="3200" b="1" smtClean="0">
              <a:cs typeface="PT Bold Heading" pitchFamily="2" charset="-78"/>
            </a:rPr>
            <a:t>النمو يشمل جميع نواحي شخصية الإنسان:</a:t>
          </a:r>
          <a:r>
            <a:rPr lang="ar-SA" sz="3200" smtClean="0">
              <a:cs typeface="PT Bold Heading" pitchFamily="2" charset="-78"/>
            </a:rPr>
            <a:t> </a:t>
          </a:r>
          <a:endParaRPr lang="ar-SA" sz="3200" dirty="0">
            <a:cs typeface="PT Bold Heading" pitchFamily="2" charset="-78"/>
          </a:endParaRPr>
        </a:p>
      </dgm:t>
    </dgm:pt>
    <dgm:pt modelId="{646B0F94-6D08-4AA1-885D-BB51A8754886}" type="parTrans" cxnId="{3E4B3283-76BA-471B-B8C1-0EA05D281DF0}">
      <dgm:prSet/>
      <dgm:spPr/>
      <dgm:t>
        <a:bodyPr/>
        <a:lstStyle/>
        <a:p>
          <a:pPr rtl="1"/>
          <a:endParaRPr lang="ar-SA"/>
        </a:p>
      </dgm:t>
    </dgm:pt>
    <dgm:pt modelId="{2E6A657E-465D-4769-87EB-1BE864432F89}" type="sibTrans" cxnId="{3E4B3283-76BA-471B-B8C1-0EA05D281DF0}">
      <dgm:prSet/>
      <dgm:spPr/>
      <dgm:t>
        <a:bodyPr/>
        <a:lstStyle/>
        <a:p>
          <a:pPr rtl="1"/>
          <a:endParaRPr lang="ar-SA"/>
        </a:p>
      </dgm:t>
    </dgm:pt>
    <dgm:pt modelId="{5C7E8F3D-0479-4436-A1E0-3639EDB514B0}">
      <dgm:prSet custT="1"/>
      <dgm:spPr/>
      <dgm:t>
        <a:bodyPr/>
        <a:lstStyle/>
        <a:p>
          <a:pPr rtl="1"/>
          <a:r>
            <a:rPr lang="ar-SA" sz="3200" b="1" dirty="0" smtClean="0">
              <a:cs typeface="PT Bold Heading" pitchFamily="2" charset="-78"/>
            </a:rPr>
            <a:t>النمو عملية مستمرة:</a:t>
          </a:r>
          <a:r>
            <a:rPr lang="ar-SA" sz="3200" dirty="0" smtClean="0">
              <a:cs typeface="PT Bold Heading" pitchFamily="2" charset="-78"/>
            </a:rPr>
            <a:t> </a:t>
          </a:r>
          <a:endParaRPr lang="ar-SA" sz="3200" dirty="0">
            <a:cs typeface="PT Bold Heading" pitchFamily="2" charset="-78"/>
          </a:endParaRPr>
        </a:p>
      </dgm:t>
    </dgm:pt>
    <dgm:pt modelId="{39A6B6AD-2327-42CB-B129-96F225CE22B4}" type="parTrans" cxnId="{AC4820ED-A165-4ED6-959C-5D067354D315}">
      <dgm:prSet/>
      <dgm:spPr/>
      <dgm:t>
        <a:bodyPr/>
        <a:lstStyle/>
        <a:p>
          <a:pPr rtl="1"/>
          <a:endParaRPr lang="ar-SA"/>
        </a:p>
      </dgm:t>
    </dgm:pt>
    <dgm:pt modelId="{1CB3C168-18BB-4896-92CE-B642B6C45BA3}" type="sibTrans" cxnId="{AC4820ED-A165-4ED6-959C-5D067354D315}">
      <dgm:prSet/>
      <dgm:spPr/>
      <dgm:t>
        <a:bodyPr/>
        <a:lstStyle/>
        <a:p>
          <a:pPr rtl="1"/>
          <a:endParaRPr lang="ar-SA"/>
        </a:p>
      </dgm:t>
    </dgm:pt>
    <dgm:pt modelId="{6D011D63-F8E9-4C5E-AF19-2211EDBF7C5D}">
      <dgm:prSet custT="1"/>
      <dgm:spPr/>
      <dgm:t>
        <a:bodyPr/>
        <a:lstStyle/>
        <a:p>
          <a:pPr rtl="1"/>
          <a:r>
            <a:rPr lang="ar-SA" sz="3200" b="1" dirty="0" smtClean="0">
              <a:cs typeface="PT Bold Heading" pitchFamily="2" charset="-78"/>
            </a:rPr>
            <a:t>النمو عملية فردية:</a:t>
          </a:r>
          <a:r>
            <a:rPr lang="ar-SA" sz="3200" dirty="0" smtClean="0">
              <a:cs typeface="PT Bold Heading" pitchFamily="2" charset="-78"/>
            </a:rPr>
            <a:t> </a:t>
          </a:r>
          <a:endParaRPr lang="ar-SA" sz="3200" dirty="0">
            <a:cs typeface="PT Bold Heading" pitchFamily="2" charset="-78"/>
          </a:endParaRPr>
        </a:p>
      </dgm:t>
    </dgm:pt>
    <dgm:pt modelId="{6884B5B9-3E96-4DBD-9715-B5C07E80EB66}" type="parTrans" cxnId="{16D3D972-EA76-4604-A627-020CA2462B90}">
      <dgm:prSet/>
      <dgm:spPr/>
      <dgm:t>
        <a:bodyPr/>
        <a:lstStyle/>
        <a:p>
          <a:pPr rtl="1"/>
          <a:endParaRPr lang="ar-SA"/>
        </a:p>
      </dgm:t>
    </dgm:pt>
    <dgm:pt modelId="{56725D43-ACBF-45A4-B315-32F4F6E76459}" type="sibTrans" cxnId="{16D3D972-EA76-4604-A627-020CA2462B90}">
      <dgm:prSet/>
      <dgm:spPr/>
      <dgm:t>
        <a:bodyPr/>
        <a:lstStyle/>
        <a:p>
          <a:pPr rtl="1"/>
          <a:endParaRPr lang="ar-SA"/>
        </a:p>
      </dgm:t>
    </dgm:pt>
    <dgm:pt modelId="{771CD1FF-68D4-46C6-9037-8EF5157B0968}">
      <dgm:prSet custT="1"/>
      <dgm:spPr/>
      <dgm:t>
        <a:bodyPr/>
        <a:lstStyle/>
        <a:p>
          <a:pPr rtl="1"/>
          <a:r>
            <a:rPr lang="ar-SA" sz="2400" b="1" smtClean="0">
              <a:cs typeface="PT Bold Heading" pitchFamily="2" charset="-78"/>
            </a:rPr>
            <a:t>يتأثر النمو بالمواقف الاجتماعية التي يعيشها الفرد:</a:t>
          </a:r>
          <a:r>
            <a:rPr lang="ar-SA" sz="2400" smtClean="0">
              <a:cs typeface="PT Bold Heading" pitchFamily="2" charset="-78"/>
            </a:rPr>
            <a:t> </a:t>
          </a:r>
          <a:endParaRPr lang="ar-SA" sz="2400" dirty="0">
            <a:cs typeface="PT Bold Heading" pitchFamily="2" charset="-78"/>
          </a:endParaRPr>
        </a:p>
      </dgm:t>
    </dgm:pt>
    <dgm:pt modelId="{6009DE43-5E81-4EA8-9559-FCE4EECC8592}" type="parTrans" cxnId="{2E4A5069-C365-42C1-B3BA-83B749E74B16}">
      <dgm:prSet/>
      <dgm:spPr/>
      <dgm:t>
        <a:bodyPr/>
        <a:lstStyle/>
        <a:p>
          <a:pPr rtl="1"/>
          <a:endParaRPr lang="ar-SA"/>
        </a:p>
      </dgm:t>
    </dgm:pt>
    <dgm:pt modelId="{49E37D98-B20D-447D-B7D3-C44B46B11B22}" type="sibTrans" cxnId="{2E4A5069-C365-42C1-B3BA-83B749E74B16}">
      <dgm:prSet/>
      <dgm:spPr/>
      <dgm:t>
        <a:bodyPr/>
        <a:lstStyle/>
        <a:p>
          <a:pPr rtl="1"/>
          <a:endParaRPr lang="ar-SA"/>
        </a:p>
      </dgm:t>
    </dgm:pt>
    <dgm:pt modelId="{D93AD88D-D1EC-4D87-9790-8D59693E1F90}" type="pres">
      <dgm:prSet presAssocID="{64B0B4F1-CBC1-4B6A-8356-F288791870BA}" presName="linearFlow" presStyleCnt="0">
        <dgm:presLayoutVars>
          <dgm:dir/>
          <dgm:animLvl val="lvl"/>
          <dgm:resizeHandles val="exact"/>
        </dgm:presLayoutVars>
      </dgm:prSet>
      <dgm:spPr/>
      <dgm:t>
        <a:bodyPr/>
        <a:lstStyle/>
        <a:p>
          <a:pPr rtl="1"/>
          <a:endParaRPr lang="ar-SA"/>
        </a:p>
      </dgm:t>
    </dgm:pt>
    <dgm:pt modelId="{B24F53D6-2917-4E03-BDF4-880A1BF8FAFA}" type="pres">
      <dgm:prSet presAssocID="{8C9098BB-5E86-40EC-8FFF-54F8DB01EEB0}" presName="composite" presStyleCnt="0"/>
      <dgm:spPr/>
      <dgm:t>
        <a:bodyPr/>
        <a:lstStyle/>
        <a:p>
          <a:pPr rtl="1"/>
          <a:endParaRPr lang="ar-SA"/>
        </a:p>
      </dgm:t>
    </dgm:pt>
    <dgm:pt modelId="{80F06261-5014-4EB5-A243-A943189113AD}" type="pres">
      <dgm:prSet presAssocID="{8C9098BB-5E86-40EC-8FFF-54F8DB01EEB0}" presName="parentText" presStyleLbl="alignNode1" presStyleIdx="0" presStyleCnt="5">
        <dgm:presLayoutVars>
          <dgm:chMax val="1"/>
          <dgm:bulletEnabled val="1"/>
        </dgm:presLayoutVars>
      </dgm:prSet>
      <dgm:spPr/>
      <dgm:t>
        <a:bodyPr/>
        <a:lstStyle/>
        <a:p>
          <a:pPr rtl="1"/>
          <a:endParaRPr lang="ar-SA"/>
        </a:p>
      </dgm:t>
    </dgm:pt>
    <dgm:pt modelId="{180300E6-589C-4015-87B0-34C420D4F54F}" type="pres">
      <dgm:prSet presAssocID="{8C9098BB-5E86-40EC-8FFF-54F8DB01EEB0}" presName="descendantText" presStyleLbl="alignAcc1" presStyleIdx="0" presStyleCnt="5">
        <dgm:presLayoutVars>
          <dgm:bulletEnabled val="1"/>
        </dgm:presLayoutVars>
      </dgm:prSet>
      <dgm:spPr/>
      <dgm:t>
        <a:bodyPr/>
        <a:lstStyle/>
        <a:p>
          <a:pPr rtl="1"/>
          <a:endParaRPr lang="ar-SA"/>
        </a:p>
      </dgm:t>
    </dgm:pt>
    <dgm:pt modelId="{5D6546A5-C9E2-4B62-9000-385C28FAA1C3}" type="pres">
      <dgm:prSet presAssocID="{C12BFBD1-0A80-4137-B393-E635FE06CD70}" presName="sp" presStyleCnt="0"/>
      <dgm:spPr/>
      <dgm:t>
        <a:bodyPr/>
        <a:lstStyle/>
        <a:p>
          <a:pPr rtl="1"/>
          <a:endParaRPr lang="ar-SA"/>
        </a:p>
      </dgm:t>
    </dgm:pt>
    <dgm:pt modelId="{4A0C20B1-FA5C-466D-9D39-60A438D325ED}" type="pres">
      <dgm:prSet presAssocID="{993E540E-E0FD-4F11-B46A-91CF861FF6F2}" presName="composite" presStyleCnt="0"/>
      <dgm:spPr/>
      <dgm:t>
        <a:bodyPr/>
        <a:lstStyle/>
        <a:p>
          <a:pPr rtl="1"/>
          <a:endParaRPr lang="ar-SA"/>
        </a:p>
      </dgm:t>
    </dgm:pt>
    <dgm:pt modelId="{21981F16-5E82-4A17-BF5D-5F1C62321D2C}" type="pres">
      <dgm:prSet presAssocID="{993E540E-E0FD-4F11-B46A-91CF861FF6F2}" presName="parentText" presStyleLbl="alignNode1" presStyleIdx="1" presStyleCnt="5">
        <dgm:presLayoutVars>
          <dgm:chMax val="1"/>
          <dgm:bulletEnabled val="1"/>
        </dgm:presLayoutVars>
      </dgm:prSet>
      <dgm:spPr/>
      <dgm:t>
        <a:bodyPr/>
        <a:lstStyle/>
        <a:p>
          <a:pPr rtl="1"/>
          <a:endParaRPr lang="ar-SA"/>
        </a:p>
      </dgm:t>
    </dgm:pt>
    <dgm:pt modelId="{8CA35C87-7C4E-4BF3-B0BB-4763461A932E}" type="pres">
      <dgm:prSet presAssocID="{993E540E-E0FD-4F11-B46A-91CF861FF6F2}" presName="descendantText" presStyleLbl="alignAcc1" presStyleIdx="1" presStyleCnt="5">
        <dgm:presLayoutVars>
          <dgm:bulletEnabled val="1"/>
        </dgm:presLayoutVars>
      </dgm:prSet>
      <dgm:spPr/>
      <dgm:t>
        <a:bodyPr/>
        <a:lstStyle/>
        <a:p>
          <a:pPr rtl="1"/>
          <a:endParaRPr lang="ar-SA"/>
        </a:p>
      </dgm:t>
    </dgm:pt>
    <dgm:pt modelId="{E6873F1B-EA22-4947-9D8E-1DF8A4BA0286}" type="pres">
      <dgm:prSet presAssocID="{D68585EB-FC82-442E-ADF4-8CD7036613FB}" presName="sp" presStyleCnt="0"/>
      <dgm:spPr/>
      <dgm:t>
        <a:bodyPr/>
        <a:lstStyle/>
        <a:p>
          <a:pPr rtl="1"/>
          <a:endParaRPr lang="ar-SA"/>
        </a:p>
      </dgm:t>
    </dgm:pt>
    <dgm:pt modelId="{3FACBD62-9741-4464-B55F-401832657868}" type="pres">
      <dgm:prSet presAssocID="{ED43D30C-59DA-4411-828B-7DC4AA93D5C0}" presName="composite" presStyleCnt="0"/>
      <dgm:spPr/>
      <dgm:t>
        <a:bodyPr/>
        <a:lstStyle/>
        <a:p>
          <a:pPr rtl="1"/>
          <a:endParaRPr lang="ar-SA"/>
        </a:p>
      </dgm:t>
    </dgm:pt>
    <dgm:pt modelId="{A250301C-B06D-4BE9-9E2B-10CACA8E6B0B}" type="pres">
      <dgm:prSet presAssocID="{ED43D30C-59DA-4411-828B-7DC4AA93D5C0}" presName="parentText" presStyleLbl="alignNode1" presStyleIdx="2" presStyleCnt="5">
        <dgm:presLayoutVars>
          <dgm:chMax val="1"/>
          <dgm:bulletEnabled val="1"/>
        </dgm:presLayoutVars>
      </dgm:prSet>
      <dgm:spPr/>
      <dgm:t>
        <a:bodyPr/>
        <a:lstStyle/>
        <a:p>
          <a:pPr rtl="1"/>
          <a:endParaRPr lang="ar-SA"/>
        </a:p>
      </dgm:t>
    </dgm:pt>
    <dgm:pt modelId="{DB59AB59-5407-4D6F-94B8-8D9F06937E34}" type="pres">
      <dgm:prSet presAssocID="{ED43D30C-59DA-4411-828B-7DC4AA93D5C0}" presName="descendantText" presStyleLbl="alignAcc1" presStyleIdx="2" presStyleCnt="5">
        <dgm:presLayoutVars>
          <dgm:bulletEnabled val="1"/>
        </dgm:presLayoutVars>
      </dgm:prSet>
      <dgm:spPr/>
      <dgm:t>
        <a:bodyPr/>
        <a:lstStyle/>
        <a:p>
          <a:pPr rtl="1"/>
          <a:endParaRPr lang="ar-SA"/>
        </a:p>
      </dgm:t>
    </dgm:pt>
    <dgm:pt modelId="{C21E7FB6-1FD6-4CC6-AA2C-C60C01F04055}" type="pres">
      <dgm:prSet presAssocID="{F6097104-0749-4DA0-91D7-305055DE8D2E}" presName="sp" presStyleCnt="0"/>
      <dgm:spPr/>
      <dgm:t>
        <a:bodyPr/>
        <a:lstStyle/>
        <a:p>
          <a:pPr rtl="1"/>
          <a:endParaRPr lang="ar-SA"/>
        </a:p>
      </dgm:t>
    </dgm:pt>
    <dgm:pt modelId="{7EC68CDD-C731-4940-8AD6-247049489F62}" type="pres">
      <dgm:prSet presAssocID="{60F127AE-1CD5-4048-9475-EAAFACEE7B05}" presName="composite" presStyleCnt="0"/>
      <dgm:spPr/>
      <dgm:t>
        <a:bodyPr/>
        <a:lstStyle/>
        <a:p>
          <a:pPr rtl="1"/>
          <a:endParaRPr lang="ar-SA"/>
        </a:p>
      </dgm:t>
    </dgm:pt>
    <dgm:pt modelId="{BBF8B79C-4DCE-4FDA-B994-5DE74AFF539F}" type="pres">
      <dgm:prSet presAssocID="{60F127AE-1CD5-4048-9475-EAAFACEE7B05}" presName="parentText" presStyleLbl="alignNode1" presStyleIdx="3" presStyleCnt="5">
        <dgm:presLayoutVars>
          <dgm:chMax val="1"/>
          <dgm:bulletEnabled val="1"/>
        </dgm:presLayoutVars>
      </dgm:prSet>
      <dgm:spPr/>
      <dgm:t>
        <a:bodyPr/>
        <a:lstStyle/>
        <a:p>
          <a:pPr rtl="1"/>
          <a:endParaRPr lang="ar-SA"/>
        </a:p>
      </dgm:t>
    </dgm:pt>
    <dgm:pt modelId="{2ECEA2FB-9422-4402-A5A3-9ED052B7C687}" type="pres">
      <dgm:prSet presAssocID="{60F127AE-1CD5-4048-9475-EAAFACEE7B05}" presName="descendantText" presStyleLbl="alignAcc1" presStyleIdx="3" presStyleCnt="5">
        <dgm:presLayoutVars>
          <dgm:bulletEnabled val="1"/>
        </dgm:presLayoutVars>
      </dgm:prSet>
      <dgm:spPr/>
      <dgm:t>
        <a:bodyPr/>
        <a:lstStyle/>
        <a:p>
          <a:pPr rtl="1"/>
          <a:endParaRPr lang="ar-SA"/>
        </a:p>
      </dgm:t>
    </dgm:pt>
    <dgm:pt modelId="{B27A7677-3290-4BA8-8ED8-49A2207C02C3}" type="pres">
      <dgm:prSet presAssocID="{8FEA6584-385D-4124-B160-936FF26E2E0F}" presName="sp" presStyleCnt="0"/>
      <dgm:spPr/>
      <dgm:t>
        <a:bodyPr/>
        <a:lstStyle/>
        <a:p>
          <a:pPr rtl="1"/>
          <a:endParaRPr lang="ar-SA"/>
        </a:p>
      </dgm:t>
    </dgm:pt>
    <dgm:pt modelId="{96AC4C3D-1424-4AC9-B352-630F0C19D77B}" type="pres">
      <dgm:prSet presAssocID="{56FFF9FD-22AA-45E5-86EC-34601614DB6C}" presName="composite" presStyleCnt="0"/>
      <dgm:spPr/>
      <dgm:t>
        <a:bodyPr/>
        <a:lstStyle/>
        <a:p>
          <a:pPr rtl="1"/>
          <a:endParaRPr lang="ar-SA"/>
        </a:p>
      </dgm:t>
    </dgm:pt>
    <dgm:pt modelId="{8F7513A4-0F6B-41E1-964B-EFE56684616A}" type="pres">
      <dgm:prSet presAssocID="{56FFF9FD-22AA-45E5-86EC-34601614DB6C}" presName="parentText" presStyleLbl="alignNode1" presStyleIdx="4" presStyleCnt="5">
        <dgm:presLayoutVars>
          <dgm:chMax val="1"/>
          <dgm:bulletEnabled val="1"/>
        </dgm:presLayoutVars>
      </dgm:prSet>
      <dgm:spPr/>
      <dgm:t>
        <a:bodyPr/>
        <a:lstStyle/>
        <a:p>
          <a:pPr rtl="1"/>
          <a:endParaRPr lang="ar-SA"/>
        </a:p>
      </dgm:t>
    </dgm:pt>
    <dgm:pt modelId="{5C0B7E72-B0B7-471A-BB53-2E26E9DFD872}" type="pres">
      <dgm:prSet presAssocID="{56FFF9FD-22AA-45E5-86EC-34601614DB6C}" presName="descendantText" presStyleLbl="alignAcc1" presStyleIdx="4" presStyleCnt="5">
        <dgm:presLayoutVars>
          <dgm:bulletEnabled val="1"/>
        </dgm:presLayoutVars>
      </dgm:prSet>
      <dgm:spPr/>
      <dgm:t>
        <a:bodyPr/>
        <a:lstStyle/>
        <a:p>
          <a:pPr rtl="1"/>
          <a:endParaRPr lang="ar-SA"/>
        </a:p>
      </dgm:t>
    </dgm:pt>
  </dgm:ptLst>
  <dgm:cxnLst>
    <dgm:cxn modelId="{8EC1E086-7402-4BBF-B6BB-2EB2818B0F1F}" type="presOf" srcId="{56FFF9FD-22AA-45E5-86EC-34601614DB6C}" destId="{8F7513A4-0F6B-41E1-964B-EFE56684616A}" srcOrd="0" destOrd="0" presId="urn:microsoft.com/office/officeart/2005/8/layout/chevron2"/>
    <dgm:cxn modelId="{A085E443-CA0F-46DA-A6FA-33AD38176D05}" type="presOf" srcId="{771CD1FF-68D4-46C6-9037-8EF5157B0968}" destId="{5C0B7E72-B0B7-471A-BB53-2E26E9DFD872}" srcOrd="0" destOrd="0" presId="urn:microsoft.com/office/officeart/2005/8/layout/chevron2"/>
    <dgm:cxn modelId="{793C1870-AF0F-4E06-9CA1-CC6985CBD9F9}" srcId="{64B0B4F1-CBC1-4B6A-8356-F288791870BA}" destId="{ED43D30C-59DA-4411-828B-7DC4AA93D5C0}" srcOrd="2" destOrd="0" parTransId="{41143A0B-65D6-4CD6-8290-7A15139F7E93}" sibTransId="{F6097104-0749-4DA0-91D7-305055DE8D2E}"/>
    <dgm:cxn modelId="{187B7E57-3737-4241-8CDA-0D3BB772D265}" type="presOf" srcId="{99FFAC33-8B47-4CEA-B000-10DD963483FD}" destId="{8CA35C87-7C4E-4BF3-B0BB-4763461A932E}" srcOrd="0" destOrd="0" presId="urn:microsoft.com/office/officeart/2005/8/layout/chevron2"/>
    <dgm:cxn modelId="{6D37E0A1-21BE-4ADA-90A7-0C7882BB8959}" type="presOf" srcId="{60F127AE-1CD5-4048-9475-EAAFACEE7B05}" destId="{BBF8B79C-4DCE-4FDA-B994-5DE74AFF539F}" srcOrd="0" destOrd="0" presId="urn:microsoft.com/office/officeart/2005/8/layout/chevron2"/>
    <dgm:cxn modelId="{E2EF1E75-65B2-400D-95CB-89C525C4D1BF}" srcId="{64B0B4F1-CBC1-4B6A-8356-F288791870BA}" destId="{8C9098BB-5E86-40EC-8FFF-54F8DB01EEB0}" srcOrd="0" destOrd="0" parTransId="{6B1746A5-EDAC-462F-8E42-BB50EA28F8CA}" sibTransId="{C12BFBD1-0A80-4137-B393-E635FE06CD70}"/>
    <dgm:cxn modelId="{AC4820ED-A165-4ED6-959C-5D067354D315}" srcId="{ED43D30C-59DA-4411-828B-7DC4AA93D5C0}" destId="{5C7E8F3D-0479-4436-A1E0-3639EDB514B0}" srcOrd="0" destOrd="0" parTransId="{39A6B6AD-2327-42CB-B129-96F225CE22B4}" sibTransId="{1CB3C168-18BB-4896-92CE-B642B6C45BA3}"/>
    <dgm:cxn modelId="{25AC6CF8-C32E-4D50-B387-B50A5134C44A}" type="presOf" srcId="{ED43D30C-59DA-4411-828B-7DC4AA93D5C0}" destId="{A250301C-B06D-4BE9-9E2B-10CACA8E6B0B}" srcOrd="0" destOrd="0" presId="urn:microsoft.com/office/officeart/2005/8/layout/chevron2"/>
    <dgm:cxn modelId="{F9020D82-250B-49D9-96B9-45EC478346B6}" srcId="{64B0B4F1-CBC1-4B6A-8356-F288791870BA}" destId="{56FFF9FD-22AA-45E5-86EC-34601614DB6C}" srcOrd="4" destOrd="0" parTransId="{1FDD8ACE-5274-4CCD-9075-24D151C478BD}" sibTransId="{AB263491-8E3F-4102-BA2A-5A666E1E2273}"/>
    <dgm:cxn modelId="{3B91CBAD-31A9-46E4-91C5-937BD38A79A4}" type="presOf" srcId="{993E540E-E0FD-4F11-B46A-91CF861FF6F2}" destId="{21981F16-5E82-4A17-BF5D-5F1C62321D2C}" srcOrd="0" destOrd="0" presId="urn:microsoft.com/office/officeart/2005/8/layout/chevron2"/>
    <dgm:cxn modelId="{8F036BD7-2314-4C29-BF8E-F3644CA8C92A}" type="presOf" srcId="{5C7E8F3D-0479-4436-A1E0-3639EDB514B0}" destId="{DB59AB59-5407-4D6F-94B8-8D9F06937E34}" srcOrd="0" destOrd="0" presId="urn:microsoft.com/office/officeart/2005/8/layout/chevron2"/>
    <dgm:cxn modelId="{CC243C8C-2084-4064-89F0-925C0C9206AB}" type="presOf" srcId="{6D011D63-F8E9-4C5E-AF19-2211EDBF7C5D}" destId="{2ECEA2FB-9422-4402-A5A3-9ED052B7C687}" srcOrd="0" destOrd="0" presId="urn:microsoft.com/office/officeart/2005/8/layout/chevron2"/>
    <dgm:cxn modelId="{3E4B3283-76BA-471B-B8C1-0EA05D281DF0}" srcId="{993E540E-E0FD-4F11-B46A-91CF861FF6F2}" destId="{99FFAC33-8B47-4CEA-B000-10DD963483FD}" srcOrd="0" destOrd="0" parTransId="{646B0F94-6D08-4AA1-885D-BB51A8754886}" sibTransId="{2E6A657E-465D-4769-87EB-1BE864432F89}"/>
    <dgm:cxn modelId="{2E4A5069-C365-42C1-B3BA-83B749E74B16}" srcId="{56FFF9FD-22AA-45E5-86EC-34601614DB6C}" destId="{771CD1FF-68D4-46C6-9037-8EF5157B0968}" srcOrd="0" destOrd="0" parTransId="{6009DE43-5E81-4EA8-9559-FCE4EECC8592}" sibTransId="{49E37D98-B20D-447D-B7D3-C44B46B11B22}"/>
    <dgm:cxn modelId="{9D77B952-5BBA-472C-B5E8-2ED929D8CEE6}" type="presOf" srcId="{64B0B4F1-CBC1-4B6A-8356-F288791870BA}" destId="{D93AD88D-D1EC-4D87-9790-8D59693E1F90}" srcOrd="0" destOrd="0" presId="urn:microsoft.com/office/officeart/2005/8/layout/chevron2"/>
    <dgm:cxn modelId="{16A50B27-E199-49E8-AEB1-954413ABEBA1}" type="presOf" srcId="{C32228A5-3FE4-4229-86D1-AD175167CC7D}" destId="{180300E6-589C-4015-87B0-34C420D4F54F}" srcOrd="0" destOrd="0" presId="urn:microsoft.com/office/officeart/2005/8/layout/chevron2"/>
    <dgm:cxn modelId="{B24029AA-7D06-44E3-B001-32EEAF85FB0B}" type="presOf" srcId="{8C9098BB-5E86-40EC-8FFF-54F8DB01EEB0}" destId="{80F06261-5014-4EB5-A243-A943189113AD}" srcOrd="0" destOrd="0" presId="urn:microsoft.com/office/officeart/2005/8/layout/chevron2"/>
    <dgm:cxn modelId="{843BD06F-60D4-4CBB-9E3C-144B150236E6}" srcId="{8C9098BB-5E86-40EC-8FFF-54F8DB01EEB0}" destId="{C32228A5-3FE4-4229-86D1-AD175167CC7D}" srcOrd="0" destOrd="0" parTransId="{CC5A8E06-DC3E-4AF9-871B-FFE1CCA26F53}" sibTransId="{4490FA80-D9EA-41E2-9910-BB69D1FFED7B}"/>
    <dgm:cxn modelId="{89192230-99DA-490D-9D85-3D30C56C24E9}" srcId="{64B0B4F1-CBC1-4B6A-8356-F288791870BA}" destId="{993E540E-E0FD-4F11-B46A-91CF861FF6F2}" srcOrd="1" destOrd="0" parTransId="{3F55BDB7-E310-4B89-AED1-5BCA4B9169BE}" sibTransId="{D68585EB-FC82-442E-ADF4-8CD7036613FB}"/>
    <dgm:cxn modelId="{67B7C03F-5D0C-4ABA-87C9-5A185CDD23E7}" srcId="{64B0B4F1-CBC1-4B6A-8356-F288791870BA}" destId="{60F127AE-1CD5-4048-9475-EAAFACEE7B05}" srcOrd="3" destOrd="0" parTransId="{E7F1A193-8ADB-49B7-BAFA-9DD3EAAA6D59}" sibTransId="{8FEA6584-385D-4124-B160-936FF26E2E0F}"/>
    <dgm:cxn modelId="{16D3D972-EA76-4604-A627-020CA2462B90}" srcId="{60F127AE-1CD5-4048-9475-EAAFACEE7B05}" destId="{6D011D63-F8E9-4C5E-AF19-2211EDBF7C5D}" srcOrd="0" destOrd="0" parTransId="{6884B5B9-3E96-4DBD-9715-B5C07E80EB66}" sibTransId="{56725D43-ACBF-45A4-B315-32F4F6E76459}"/>
    <dgm:cxn modelId="{B5C0518F-F13F-48D6-8896-07B19C4787EF}" type="presParOf" srcId="{D93AD88D-D1EC-4D87-9790-8D59693E1F90}" destId="{B24F53D6-2917-4E03-BDF4-880A1BF8FAFA}" srcOrd="0" destOrd="0" presId="urn:microsoft.com/office/officeart/2005/8/layout/chevron2"/>
    <dgm:cxn modelId="{6F0B839C-B506-4007-B921-C2CBB19433DE}" type="presParOf" srcId="{B24F53D6-2917-4E03-BDF4-880A1BF8FAFA}" destId="{80F06261-5014-4EB5-A243-A943189113AD}" srcOrd="0" destOrd="0" presId="urn:microsoft.com/office/officeart/2005/8/layout/chevron2"/>
    <dgm:cxn modelId="{91DE11CF-76C0-4D68-9719-5FD1DAA321BC}" type="presParOf" srcId="{B24F53D6-2917-4E03-BDF4-880A1BF8FAFA}" destId="{180300E6-589C-4015-87B0-34C420D4F54F}" srcOrd="1" destOrd="0" presId="urn:microsoft.com/office/officeart/2005/8/layout/chevron2"/>
    <dgm:cxn modelId="{3BF822F0-26FF-460F-90A8-EAE2A52D08DB}" type="presParOf" srcId="{D93AD88D-D1EC-4D87-9790-8D59693E1F90}" destId="{5D6546A5-C9E2-4B62-9000-385C28FAA1C3}" srcOrd="1" destOrd="0" presId="urn:microsoft.com/office/officeart/2005/8/layout/chevron2"/>
    <dgm:cxn modelId="{8044F5F9-8886-4ACD-A599-C5AF0F910D4F}" type="presParOf" srcId="{D93AD88D-D1EC-4D87-9790-8D59693E1F90}" destId="{4A0C20B1-FA5C-466D-9D39-60A438D325ED}" srcOrd="2" destOrd="0" presId="urn:microsoft.com/office/officeart/2005/8/layout/chevron2"/>
    <dgm:cxn modelId="{31FC71DC-D59A-40AF-9190-EFA33F83E08D}" type="presParOf" srcId="{4A0C20B1-FA5C-466D-9D39-60A438D325ED}" destId="{21981F16-5E82-4A17-BF5D-5F1C62321D2C}" srcOrd="0" destOrd="0" presId="urn:microsoft.com/office/officeart/2005/8/layout/chevron2"/>
    <dgm:cxn modelId="{6873B511-9735-43EF-9FE2-FAC03EFD46FE}" type="presParOf" srcId="{4A0C20B1-FA5C-466D-9D39-60A438D325ED}" destId="{8CA35C87-7C4E-4BF3-B0BB-4763461A932E}" srcOrd="1" destOrd="0" presId="urn:microsoft.com/office/officeart/2005/8/layout/chevron2"/>
    <dgm:cxn modelId="{5B100B21-072C-4A57-AFED-C8549AA5941D}" type="presParOf" srcId="{D93AD88D-D1EC-4D87-9790-8D59693E1F90}" destId="{E6873F1B-EA22-4947-9D8E-1DF8A4BA0286}" srcOrd="3" destOrd="0" presId="urn:microsoft.com/office/officeart/2005/8/layout/chevron2"/>
    <dgm:cxn modelId="{91F3B8EE-3722-408A-9752-8409F6352581}" type="presParOf" srcId="{D93AD88D-D1EC-4D87-9790-8D59693E1F90}" destId="{3FACBD62-9741-4464-B55F-401832657868}" srcOrd="4" destOrd="0" presId="urn:microsoft.com/office/officeart/2005/8/layout/chevron2"/>
    <dgm:cxn modelId="{C7033B7D-093B-4388-997D-2B4472329396}" type="presParOf" srcId="{3FACBD62-9741-4464-B55F-401832657868}" destId="{A250301C-B06D-4BE9-9E2B-10CACA8E6B0B}" srcOrd="0" destOrd="0" presId="urn:microsoft.com/office/officeart/2005/8/layout/chevron2"/>
    <dgm:cxn modelId="{699E506F-C230-4878-A146-9D1F5EB55A4E}" type="presParOf" srcId="{3FACBD62-9741-4464-B55F-401832657868}" destId="{DB59AB59-5407-4D6F-94B8-8D9F06937E34}" srcOrd="1" destOrd="0" presId="urn:microsoft.com/office/officeart/2005/8/layout/chevron2"/>
    <dgm:cxn modelId="{07242C02-6ECD-463B-AA91-3850686596CC}" type="presParOf" srcId="{D93AD88D-D1EC-4D87-9790-8D59693E1F90}" destId="{C21E7FB6-1FD6-4CC6-AA2C-C60C01F04055}" srcOrd="5" destOrd="0" presId="urn:microsoft.com/office/officeart/2005/8/layout/chevron2"/>
    <dgm:cxn modelId="{A8BE7422-911A-4D49-B13A-4E5508067FF8}" type="presParOf" srcId="{D93AD88D-D1EC-4D87-9790-8D59693E1F90}" destId="{7EC68CDD-C731-4940-8AD6-247049489F62}" srcOrd="6" destOrd="0" presId="urn:microsoft.com/office/officeart/2005/8/layout/chevron2"/>
    <dgm:cxn modelId="{4D96ADA8-BFE0-44DE-BE1C-99B5626F3D6D}" type="presParOf" srcId="{7EC68CDD-C731-4940-8AD6-247049489F62}" destId="{BBF8B79C-4DCE-4FDA-B994-5DE74AFF539F}" srcOrd="0" destOrd="0" presId="urn:microsoft.com/office/officeart/2005/8/layout/chevron2"/>
    <dgm:cxn modelId="{9C3EB458-C6BC-4CDF-BD91-84095D9F8437}" type="presParOf" srcId="{7EC68CDD-C731-4940-8AD6-247049489F62}" destId="{2ECEA2FB-9422-4402-A5A3-9ED052B7C687}" srcOrd="1" destOrd="0" presId="urn:microsoft.com/office/officeart/2005/8/layout/chevron2"/>
    <dgm:cxn modelId="{6B8C912D-36C0-42AE-AEE3-CD50D3A03C22}" type="presParOf" srcId="{D93AD88D-D1EC-4D87-9790-8D59693E1F90}" destId="{B27A7677-3290-4BA8-8ED8-49A2207C02C3}" srcOrd="7" destOrd="0" presId="urn:microsoft.com/office/officeart/2005/8/layout/chevron2"/>
    <dgm:cxn modelId="{E22BF975-EACB-422F-B368-9E2680F7C5E5}" type="presParOf" srcId="{D93AD88D-D1EC-4D87-9790-8D59693E1F90}" destId="{96AC4C3D-1424-4AC9-B352-630F0C19D77B}" srcOrd="8" destOrd="0" presId="urn:microsoft.com/office/officeart/2005/8/layout/chevron2"/>
    <dgm:cxn modelId="{FCECC799-D6B6-4B0B-9979-F363845C7626}" type="presParOf" srcId="{96AC4C3D-1424-4AC9-B352-630F0C19D77B}" destId="{8F7513A4-0F6B-41E1-964B-EFE56684616A}" srcOrd="0" destOrd="0" presId="urn:microsoft.com/office/officeart/2005/8/layout/chevron2"/>
    <dgm:cxn modelId="{06FC6547-102F-4696-935D-A6FC1F87BA69}" type="presParOf" srcId="{96AC4C3D-1424-4AC9-B352-630F0C19D77B}" destId="{5C0B7E72-B0B7-471A-BB53-2E26E9DFD872}"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945B52F4-BC34-43F1-B1C1-9937CF57E924}" type="datetimeFigureOut">
              <a:rPr lang="ar-SA" smtClean="0"/>
              <a:pPr/>
              <a:t>25/02/37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867A142A-EBAE-4910-A45C-96775700D93C}"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5524D9-5E89-4ED1-8125-EAFDE632ADF3}" type="datetimeFigureOut">
              <a:rPr lang="ar-SA" smtClean="0"/>
              <a:pPr/>
              <a:t>25/02/37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2FE3F84-942C-4FDA-BC3B-BB51595EE44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92FE3F84-942C-4FDA-BC3B-BB51595EE44E}" type="slidenum">
              <a:rPr lang="ar-SA" smtClean="0"/>
              <a:pPr/>
              <a:t>23</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92FE3F84-942C-4FDA-BC3B-BB51595EE44E}" type="slidenum">
              <a:rPr lang="ar-SA" smtClean="0"/>
              <a:pPr/>
              <a:t>24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25/02/37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25/02/37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25/02/37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25/02/37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285750" y="3143248"/>
            <a:ext cx="8858250" cy="3508653"/>
          </a:xfrm>
          <a:prstGeom prst="rect">
            <a:avLst/>
          </a:prstGeom>
          <a:noFill/>
          <a:ln w="9525">
            <a:noFill/>
            <a:miter lim="800000"/>
            <a:headEnd/>
            <a:tailEnd/>
          </a:ln>
          <a:effectLst/>
        </p:spPr>
        <p:txBody>
          <a:bodyPr wrap="square" anchor="ctr">
            <a:spAutoFit/>
          </a:bodyPr>
          <a:lstStyle/>
          <a:p>
            <a:pPr eaLnBrk="0" hangingPunct="0">
              <a:defRPr/>
            </a:pPr>
            <a:r>
              <a:rPr lang="ar-SA" sz="2000" b="1" dirty="0">
                <a:cs typeface="Times New Roman" pitchFamily="18" charset="0"/>
              </a:rPr>
              <a:t>                                                 </a:t>
            </a:r>
            <a:endParaRPr lang="ar-SA" sz="3600" b="1" dirty="0">
              <a:solidFill>
                <a:srgbClr val="C00000"/>
              </a:solidFill>
              <a:latin typeface="Cambria" pitchFamily="18" charset="0"/>
              <a:cs typeface="PT Bold Heading" pitchFamily="2" charset="-78"/>
            </a:endParaRPr>
          </a:p>
          <a:p>
            <a:pPr algn="ctr" eaLnBrk="0" hangingPunct="0">
              <a:defRPr/>
            </a:pPr>
            <a:endParaRPr lang="ar-SA" sz="1000" b="1" dirty="0">
              <a:solidFill>
                <a:srgbClr val="C00000"/>
              </a:solidFill>
              <a:latin typeface="Cambria" pitchFamily="18" charset="0"/>
              <a:cs typeface="PT Bold Heading" pitchFamily="2" charset="-78"/>
            </a:endParaRPr>
          </a:p>
          <a:p>
            <a:pPr algn="ctr" eaLnBrk="0" hangingPunct="0">
              <a:defRPr/>
            </a:pPr>
            <a:endParaRPr lang="ar-SA" sz="3200" b="1" dirty="0">
              <a:solidFill>
                <a:srgbClr val="262626"/>
              </a:solidFill>
              <a:latin typeface="Cambria" pitchFamily="18" charset="0"/>
              <a:cs typeface="PT Bold Heading" pitchFamily="2" charset="-78"/>
            </a:endParaRPr>
          </a:p>
          <a:p>
            <a:pPr algn="ctr" eaLnBrk="0" hangingPunct="0">
              <a:defRPr/>
            </a:pPr>
            <a:endParaRPr lang="ar-SA" sz="4000" b="1" dirty="0" smtClean="0">
              <a:solidFill>
                <a:schemeClr val="accent6">
                  <a:lumMod val="20000"/>
                  <a:lumOff val="80000"/>
                </a:schemeClr>
              </a:solidFill>
              <a:latin typeface="Cambria" pitchFamily="18" charset="0"/>
              <a:cs typeface="PT Bold Heading" pitchFamily="2" charset="-78"/>
            </a:endParaRPr>
          </a:p>
          <a:p>
            <a:pPr algn="ctr" eaLnBrk="0" hangingPunct="0">
              <a:defRPr/>
            </a:pPr>
            <a:r>
              <a:rPr lang="ar-SA" sz="4000" b="1" dirty="0" smtClean="0">
                <a:solidFill>
                  <a:schemeClr val="accent6">
                    <a:lumMod val="20000"/>
                    <a:lumOff val="80000"/>
                  </a:schemeClr>
                </a:solidFill>
                <a:latin typeface="Cambria" pitchFamily="18" charset="0"/>
                <a:cs typeface="PT Bold Heading" pitchFamily="2" charset="-78"/>
              </a:rPr>
              <a:t>المدرس </a:t>
            </a:r>
            <a:r>
              <a:rPr lang="ar-SA" sz="4000" b="1" dirty="0">
                <a:solidFill>
                  <a:schemeClr val="accent6">
                    <a:lumMod val="20000"/>
                    <a:lumOff val="80000"/>
                  </a:schemeClr>
                </a:solidFill>
                <a:latin typeface="Cambria" pitchFamily="18" charset="0"/>
                <a:cs typeface="PT Bold Heading" pitchFamily="2" charset="-78"/>
              </a:rPr>
              <a:t>المساعد </a:t>
            </a:r>
            <a:endParaRPr lang="en-US" sz="4000" dirty="0">
              <a:solidFill>
                <a:schemeClr val="accent6">
                  <a:lumMod val="20000"/>
                  <a:lumOff val="80000"/>
                </a:schemeClr>
              </a:solidFill>
              <a:cs typeface="PT Bold Heading" pitchFamily="2" charset="-78"/>
            </a:endParaRPr>
          </a:p>
          <a:p>
            <a:pPr algn="ctr" eaLnBrk="0" hangingPunct="0">
              <a:defRPr/>
            </a:pPr>
            <a:r>
              <a:rPr lang="ar-SA" sz="4000" b="1" dirty="0">
                <a:solidFill>
                  <a:schemeClr val="accent6">
                    <a:lumMod val="20000"/>
                    <a:lumOff val="80000"/>
                  </a:schemeClr>
                </a:solidFill>
                <a:latin typeface="Cambria" pitchFamily="18" charset="0"/>
                <a:cs typeface="PT Bold Heading" pitchFamily="2" charset="-78"/>
              </a:rPr>
              <a:t>ضحى </a:t>
            </a:r>
            <a:r>
              <a:rPr lang="ar-SA" sz="4000" b="1" dirty="0" smtClean="0">
                <a:solidFill>
                  <a:schemeClr val="accent6">
                    <a:lumMod val="20000"/>
                    <a:lumOff val="80000"/>
                  </a:schemeClr>
                </a:solidFill>
                <a:latin typeface="Cambria" pitchFamily="18" charset="0"/>
                <a:cs typeface="PT Bold Heading" pitchFamily="2" charset="-78"/>
              </a:rPr>
              <a:t>حسين </a:t>
            </a:r>
            <a:r>
              <a:rPr lang="ar-SA" sz="4000" b="1" dirty="0" smtClean="0">
                <a:solidFill>
                  <a:schemeClr val="accent6">
                    <a:lumMod val="20000"/>
                    <a:lumOff val="80000"/>
                  </a:schemeClr>
                </a:solidFill>
                <a:latin typeface="Cambria" pitchFamily="18" charset="0"/>
                <a:cs typeface="PT Bold Heading" pitchFamily="2" charset="-78"/>
              </a:rPr>
              <a:t>الخفاجي</a:t>
            </a:r>
          </a:p>
          <a:p>
            <a:pPr algn="ctr" eaLnBrk="0" hangingPunct="0">
              <a:defRPr/>
            </a:pPr>
            <a:endParaRPr lang="en-US" sz="4000" dirty="0">
              <a:solidFill>
                <a:srgbClr val="FFFF00"/>
              </a:solidFill>
              <a:cs typeface="PT Bold Heading" pitchFamily="2" charset="-78"/>
            </a:endParaRPr>
          </a:p>
        </p:txBody>
      </p:sp>
      <p:pic>
        <p:nvPicPr>
          <p:cNvPr id="4" name="صورة 3" descr="images (25).jpg"/>
          <p:cNvPicPr>
            <a:picLocks noChangeAspect="1"/>
          </p:cNvPicPr>
          <p:nvPr/>
        </p:nvPicPr>
        <p:blipFill>
          <a:blip r:embed="rId3"/>
          <a:stretch>
            <a:fillRect/>
          </a:stretch>
        </p:blipFill>
        <p:spPr>
          <a:xfrm>
            <a:off x="0" y="0"/>
            <a:ext cx="3643338" cy="2357454"/>
          </a:xfrm>
          <a:prstGeom prst="rect">
            <a:avLst/>
          </a:prstGeom>
        </p:spPr>
      </p:pic>
      <p:sp>
        <p:nvSpPr>
          <p:cNvPr id="5" name="مستطيل 4"/>
          <p:cNvSpPr/>
          <p:nvPr/>
        </p:nvSpPr>
        <p:spPr>
          <a:xfrm>
            <a:off x="2786050" y="6072206"/>
            <a:ext cx="3719288" cy="523220"/>
          </a:xfrm>
          <a:prstGeom prst="rect">
            <a:avLst/>
          </a:prstGeom>
        </p:spPr>
        <p:txBody>
          <a:bodyPr wrap="none">
            <a:spAutoFit/>
          </a:bodyPr>
          <a:lstStyle/>
          <a:p>
            <a:pPr algn="ctr"/>
            <a:r>
              <a:rPr lang="ar-SA" sz="2800" b="1" dirty="0" smtClean="0">
                <a:solidFill>
                  <a:schemeClr val="accent6">
                    <a:lumMod val="20000"/>
                    <a:lumOff val="80000"/>
                  </a:schemeClr>
                </a:solidFill>
                <a:latin typeface="Cambria" pitchFamily="18" charset="0"/>
                <a:cs typeface="PT Bold Heading" pitchFamily="2" charset="-78"/>
              </a:rPr>
              <a:t>طرائق تدريس الاجتماعيات</a:t>
            </a:r>
            <a:endParaRPr lang="ar-SA" sz="2800" dirty="0">
              <a:solidFill>
                <a:schemeClr val="accent6">
                  <a:lumMod val="20000"/>
                  <a:lumOff val="80000"/>
                </a:schemeClr>
              </a:solidFill>
            </a:endParaRPr>
          </a:p>
        </p:txBody>
      </p:sp>
      <p:sp>
        <p:nvSpPr>
          <p:cNvPr id="6" name="مستطيل 5"/>
          <p:cNvSpPr/>
          <p:nvPr/>
        </p:nvSpPr>
        <p:spPr>
          <a:xfrm>
            <a:off x="4572000" y="0"/>
            <a:ext cx="4572000" cy="1569660"/>
          </a:xfrm>
          <a:prstGeom prst="rect">
            <a:avLst/>
          </a:prstGeom>
        </p:spPr>
        <p:txBody>
          <a:bodyPr>
            <a:spAutoFit/>
          </a:bodyPr>
          <a:lstStyle/>
          <a:p>
            <a:pPr algn="ctr" eaLnBrk="0" hangingPunct="0"/>
            <a:r>
              <a:rPr lang="ar-SA" sz="2400" b="1" dirty="0" smtClean="0">
                <a:solidFill>
                  <a:schemeClr val="bg1"/>
                </a:solidFill>
                <a:latin typeface="Cambria" pitchFamily="18" charset="0"/>
                <a:ea typeface="Times New Roman" pitchFamily="18" charset="0"/>
                <a:cs typeface="PT Bold Heading" pitchFamily="2" charset="-78"/>
              </a:rPr>
              <a:t>جامعة كربلاء</a:t>
            </a:r>
            <a:endParaRPr lang="ar-SA" sz="2400" b="1" dirty="0" smtClean="0">
              <a:solidFill>
                <a:schemeClr val="bg1"/>
              </a:solidFill>
              <a:cs typeface="PT Bold Heading" pitchFamily="2" charset="-78"/>
            </a:endParaRPr>
          </a:p>
          <a:p>
            <a:pPr algn="ctr" eaLnBrk="0" hangingPunct="0"/>
            <a:r>
              <a:rPr lang="ar-SA" sz="2400" b="1" dirty="0" smtClean="0">
                <a:solidFill>
                  <a:schemeClr val="bg1"/>
                </a:solidFill>
                <a:cs typeface="PT Bold Heading" pitchFamily="2" charset="-78"/>
              </a:rPr>
              <a:t>كلية التربية للعلوم الإنسانية</a:t>
            </a:r>
          </a:p>
          <a:p>
            <a:pPr algn="ctr" eaLnBrk="0" hangingPunct="0"/>
            <a:r>
              <a:rPr lang="ar-SA" sz="2400" b="1" dirty="0" smtClean="0">
                <a:solidFill>
                  <a:schemeClr val="bg1"/>
                </a:solidFill>
                <a:latin typeface="Cambria" pitchFamily="18" charset="0"/>
                <a:cs typeface="PT Bold Heading" pitchFamily="2" charset="-78"/>
              </a:rPr>
              <a:t>قسم التاريخ / المرحلة الثالثة</a:t>
            </a:r>
          </a:p>
          <a:p>
            <a:pPr algn="ctr" eaLnBrk="0" hangingPunct="0"/>
            <a:r>
              <a:rPr lang="ar-SA" sz="2400" b="1" dirty="0" smtClean="0">
                <a:solidFill>
                  <a:schemeClr val="bg1"/>
                </a:solidFill>
                <a:latin typeface="Cambria" pitchFamily="18" charset="0"/>
                <a:cs typeface="PT Bold Heading" pitchFamily="2" charset="-78"/>
              </a:rPr>
              <a:t>العام الدراسي 2015- 2016</a:t>
            </a:r>
            <a:endParaRPr lang="ar-SA" sz="2400" b="1" dirty="0">
              <a:solidFill>
                <a:schemeClr val="bg1"/>
              </a:solidFill>
              <a:cs typeface="PT Bold Heading" pitchFamily="2" charset="-78"/>
            </a:endParaRPr>
          </a:p>
        </p:txBody>
      </p:sp>
      <p:sp>
        <p:nvSpPr>
          <p:cNvPr id="7" name="مستطيل 6"/>
          <p:cNvSpPr/>
          <p:nvPr/>
        </p:nvSpPr>
        <p:spPr>
          <a:xfrm>
            <a:off x="1643042" y="2643182"/>
            <a:ext cx="6069289" cy="1754326"/>
          </a:xfrm>
          <a:prstGeom prst="rect">
            <a:avLst/>
          </a:prstGeom>
        </p:spPr>
        <p:txBody>
          <a:bodyPr wrap="none">
            <a:spAutoFit/>
          </a:bodyPr>
          <a:lstStyle/>
          <a:p>
            <a:pPr algn="ctr" eaLnBrk="0" hangingPunct="0">
              <a:defRPr/>
            </a:pPr>
            <a:r>
              <a:rPr lang="ar-SA" sz="5400" b="1" dirty="0" smtClean="0">
                <a:solidFill>
                  <a:srgbClr val="FFFF00"/>
                </a:solidFill>
                <a:latin typeface="Cambria" pitchFamily="18" charset="0"/>
                <a:cs typeface="PT Bold Heading" pitchFamily="2" charset="-78"/>
              </a:rPr>
              <a:t>المناهج </a:t>
            </a:r>
            <a:r>
              <a:rPr lang="ar-SA" sz="5400" b="1" dirty="0" err="1" smtClean="0">
                <a:solidFill>
                  <a:srgbClr val="FFFF00"/>
                </a:solidFill>
                <a:latin typeface="Cambria" pitchFamily="18" charset="0"/>
                <a:cs typeface="PT Bold Heading" pitchFamily="2" charset="-78"/>
              </a:rPr>
              <a:t>و</a:t>
            </a:r>
            <a:r>
              <a:rPr lang="ar-SA" sz="5400" b="1" dirty="0" smtClean="0">
                <a:solidFill>
                  <a:srgbClr val="FFFF00"/>
                </a:solidFill>
                <a:latin typeface="Cambria" pitchFamily="18" charset="0"/>
                <a:cs typeface="PT Bold Heading" pitchFamily="2" charset="-78"/>
              </a:rPr>
              <a:t> طرائق تدريس</a:t>
            </a:r>
          </a:p>
          <a:p>
            <a:pPr algn="ctr" eaLnBrk="0" hangingPunct="0">
              <a:defRPr/>
            </a:pPr>
            <a:r>
              <a:rPr lang="ar-SA" sz="5400" b="1" dirty="0" smtClean="0">
                <a:solidFill>
                  <a:srgbClr val="FFFF00"/>
                </a:solidFill>
                <a:latin typeface="Cambria" pitchFamily="18" charset="0"/>
                <a:cs typeface="PT Bold Heading" pitchFamily="2" charset="-78"/>
              </a:rPr>
              <a:t> المواد الاجتماعية</a:t>
            </a:r>
            <a:endParaRPr lang="ar-SA" sz="5400" b="1" dirty="0">
              <a:solidFill>
                <a:srgbClr val="FFFF00"/>
              </a:solidFill>
              <a:latin typeface="Cambria" pitchFamily="18" charset="0"/>
              <a:cs typeface="Times New Roman" pitchFamily="18" charset="0"/>
            </a:endParaRPr>
          </a:p>
        </p:txBody>
      </p:sp>
    </p:spTree>
  </p:cSld>
  <p:clrMapOvr>
    <a:masterClrMapping/>
  </p:clrMapOvr>
  <p:transition spd="slow">
    <p:split orient="vert" dir="in"/>
    <p:sndAc>
      <p:stSnd>
        <p:snd r:embed="rId2" name="chimes.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مستطيل ذو زوايا قطرية مستديرة 1"/>
          <p:cNvSpPr/>
          <p:nvPr/>
        </p:nvSpPr>
        <p:spPr bwMode="auto">
          <a:xfrm>
            <a:off x="1928794" y="285728"/>
            <a:ext cx="5681792" cy="785818"/>
          </a:xfrm>
          <a:prstGeom prst="round2DiagRect">
            <a:avLst>
              <a:gd name="adj1" fmla="val 33323"/>
              <a:gd name="adj2" fmla="val 0"/>
            </a:avLst>
          </a:prstGeom>
          <a:solidFill>
            <a:schemeClr val="bg1"/>
          </a:solidFill>
          <a:ln w="9525" cap="flat" cmpd="sng" algn="ctr">
            <a:solidFill>
              <a:schemeClr val="tx1"/>
            </a:solidFill>
            <a:prstDash val="solid"/>
            <a:round/>
            <a:headEnd type="none" w="med" len="med"/>
            <a:tailEnd type="none" w="med" len="med"/>
          </a:ln>
          <a:effectLst/>
        </p:spPr>
        <p:style>
          <a:lnRef idx="0">
            <a:scrgbClr r="0" g="0" b="0"/>
          </a:lnRef>
          <a:fillRef idx="1002">
            <a:schemeClr val="dk2"/>
          </a:fillRef>
          <a:effectRef idx="0">
            <a:scrgbClr r="0" g="0" b="0"/>
          </a:effectRef>
          <a:fontRef idx="major"/>
        </p:style>
        <p:txBody>
          <a:bodyPr vert="horz" wrap="square" lIns="91440" tIns="45720" rIns="91440" bIns="45720" numCol="1" rtlCol="1" anchor="t" anchorCtr="0" compatLnSpc="1">
            <a:prstTxWarp prst="textNoShape">
              <a:avLst/>
            </a:prstTxWarp>
          </a:bodyPr>
          <a:lstStyle/>
          <a:p>
            <a:pPr algn="ctr" fontAlgn="base">
              <a:spcBef>
                <a:spcPct val="0"/>
              </a:spcBef>
              <a:spcAft>
                <a:spcPct val="0"/>
              </a:spcAft>
            </a:pPr>
            <a:r>
              <a:rPr lang="ar-SA" sz="48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Arial" charset="0"/>
                <a:cs typeface="AL-Mateen" pitchFamily="2" charset="-78"/>
              </a:rPr>
              <a:t>	علاقة المنهج بالبيئة :</a:t>
            </a:r>
          </a:p>
        </p:txBody>
      </p:sp>
      <p:graphicFrame>
        <p:nvGraphicFramePr>
          <p:cNvPr id="6" name="رسم تخطيطي 5"/>
          <p:cNvGraphicFramePr/>
          <p:nvPr/>
        </p:nvGraphicFramePr>
        <p:xfrm>
          <a:off x="1428728" y="192880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0"/>
            <a:ext cx="9144000"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kumimoji="0" lang="ar-SA" sz="28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lang="ar-SA" sz="2800" dirty="0" smtClean="0">
              <a:solidFill>
                <a:srgbClr val="FFFF00"/>
              </a:solidFill>
              <a:latin typeface="Traditional Arabic" pitchFamily="18" charset="-78"/>
              <a:ea typeface="Times New Roman" pitchFamily="18" charset="0"/>
              <a:cs typeface="Traditional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kumimoji="0" lang="ar-SA" sz="28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endParaRPr>
          </a:p>
          <a:p>
            <a:pPr lvl="0" algn="justLow" fontAlgn="base">
              <a:spcBef>
                <a:spcPct val="0"/>
              </a:spcBef>
              <a:spcAft>
                <a:spcPct val="0"/>
              </a:spcAft>
              <a:tabLst>
                <a:tab pos="809625" algn="l"/>
              </a:tabLst>
            </a:pPr>
            <a:r>
              <a:rPr lang="ar-SA" sz="3600" b="1" dirty="0" smtClean="0">
                <a:solidFill>
                  <a:srgbClr val="FFFF00"/>
                </a:solidFill>
              </a:rPr>
              <a:t>الحيز المكاني الذي تحيطه عوامل طبيعية مثل: </a:t>
            </a:r>
          </a:p>
          <a:p>
            <a:pPr lvl="0" algn="justLow" fontAlgn="base">
              <a:spcBef>
                <a:spcPct val="0"/>
              </a:spcBef>
              <a:spcAft>
                <a:spcPct val="0"/>
              </a:spcAft>
              <a:tabLst>
                <a:tab pos="809625" algn="l"/>
              </a:tabLst>
            </a:pPr>
            <a:endParaRPr lang="ar-SA" sz="3600" b="1" dirty="0" smtClean="0">
              <a:solidFill>
                <a:srgbClr val="FFFF00"/>
              </a:solidFill>
            </a:endParaRPr>
          </a:p>
          <a:p>
            <a:pPr lvl="0" algn="justLow" fontAlgn="base">
              <a:spcBef>
                <a:spcPct val="0"/>
              </a:spcBef>
              <a:spcAft>
                <a:spcPct val="0"/>
              </a:spcAft>
              <a:tabLst>
                <a:tab pos="809625" algn="l"/>
              </a:tabLst>
            </a:pPr>
            <a:r>
              <a:rPr lang="ar-SA" sz="3600" b="1" dirty="0" smtClean="0">
                <a:solidFill>
                  <a:srgbClr val="FFFF00"/>
                </a:solidFill>
              </a:rPr>
              <a:t>نوعية الأرض، والماء، والهواء، والنبات، والحيوانات، والمعادن وتختلف البيئة المادية من مجتمع لآخر وداخل المجتمع الواحد فتوجد البيئة الزراعية، والبيئة الصناعية، والبيئة الساحلية، والبيئة الصحراوية.</a:t>
            </a:r>
          </a:p>
          <a:p>
            <a:pPr lvl="0" algn="justLow" fontAlgn="base">
              <a:spcBef>
                <a:spcPct val="0"/>
              </a:spcBef>
              <a:spcAft>
                <a:spcPct val="0"/>
              </a:spcAft>
              <a:tabLst>
                <a:tab pos="809625" algn="l"/>
              </a:tabLst>
            </a:pPr>
            <a:endParaRPr lang="ar-SA" sz="3600" b="1" dirty="0" smtClean="0">
              <a:solidFill>
                <a:srgbClr val="FFFF00"/>
              </a:solidFill>
              <a:latin typeface="Traditional Arabic" pitchFamily="18" charset="-78"/>
              <a:cs typeface="Traditional Arabic" pitchFamily="18" charset="-78"/>
            </a:endParaRPr>
          </a:p>
          <a:p>
            <a:pPr lvl="0" algn="justLow" fontAlgn="base">
              <a:spcBef>
                <a:spcPct val="0"/>
              </a:spcBef>
              <a:spcAft>
                <a:spcPct val="0"/>
              </a:spcAft>
              <a:tabLst>
                <a:tab pos="809625" algn="l"/>
              </a:tabLst>
            </a:pPr>
            <a:endParaRPr lang="ar-SA" sz="2800" b="1" dirty="0" smtClean="0">
              <a:solidFill>
                <a:srgbClr val="FFFF00"/>
              </a:solidFill>
              <a:latin typeface="Traditional Arabic" pitchFamily="18" charset="-78"/>
              <a:ea typeface="Times New Roman" pitchFamily="18" charset="0"/>
              <a:cs typeface="Traditional Arabic" pitchFamily="18" charset="-78"/>
            </a:endParaRPr>
          </a:p>
        </p:txBody>
      </p:sp>
      <p:sp>
        <p:nvSpPr>
          <p:cNvPr id="7" name="مستطيل 6"/>
          <p:cNvSpPr/>
          <p:nvPr/>
        </p:nvSpPr>
        <p:spPr>
          <a:xfrm>
            <a:off x="1571604" y="142852"/>
            <a:ext cx="5715040" cy="923330"/>
          </a:xfrm>
          <a:prstGeom prst="rect">
            <a:avLst/>
          </a:prstGeom>
          <a:solidFill>
            <a:schemeClr val="bg1"/>
          </a:solidFill>
        </p:spPr>
        <p:txBody>
          <a:bodyPr wrap="square" lIns="91440" tIns="45720" rIns="91440" bIns="45720">
            <a:spAutoFit/>
            <a:scene3d>
              <a:camera prst="orthographicFront"/>
              <a:lightRig rig="threePt" dir="t"/>
            </a:scene3d>
            <a:sp3d extrusionH="57150">
              <a:bevelT w="82550" h="38100" prst="coolSlant"/>
            </a:sp3d>
          </a:bodyPr>
          <a:lstStyle/>
          <a:p>
            <a:pPr algn="ctr"/>
            <a:r>
              <a:rPr lang="ar-SA"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70C0"/>
                </a:solidFill>
                <a:effectLst>
                  <a:glow rad="139700">
                    <a:schemeClr val="accent6">
                      <a:satMod val="175000"/>
                      <a:alpha val="40000"/>
                    </a:schemeClr>
                  </a:glow>
                  <a:outerShdw blurRad="50800" dist="40000" dir="5400000" algn="tl" rotWithShape="0">
                    <a:srgbClr val="000000">
                      <a:shade val="5000"/>
                      <a:satMod val="120000"/>
                      <a:alpha val="33000"/>
                    </a:srgbClr>
                  </a:outerShdw>
                </a:effectLst>
                <a:latin typeface="Arial" charset="0"/>
                <a:cs typeface="AL-Mateen" pitchFamily="2" charset="-78"/>
              </a:rPr>
              <a:t>الظروف المادية للبيئة </a:t>
            </a:r>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3" name="مستطيل 2"/>
          <p:cNvSpPr/>
          <p:nvPr/>
        </p:nvSpPr>
        <p:spPr>
          <a:xfrm>
            <a:off x="1571604" y="142852"/>
            <a:ext cx="5715040" cy="923330"/>
          </a:xfrm>
          <a:prstGeom prst="rect">
            <a:avLst/>
          </a:prstGeom>
          <a:solidFill>
            <a:schemeClr val="bg1"/>
          </a:solidFill>
        </p:spPr>
        <p:txBody>
          <a:bodyPr wrap="square" lIns="91440" tIns="45720" rIns="91440" bIns="45720">
            <a:spAutoFit/>
            <a:scene3d>
              <a:camera prst="orthographicFront"/>
              <a:lightRig rig="threePt" dir="t"/>
            </a:scene3d>
            <a:sp3d extrusionH="57150">
              <a:bevelT w="82550" h="38100" prst="coolSlant"/>
            </a:sp3d>
          </a:bodyPr>
          <a:lstStyle/>
          <a:p>
            <a:pPr algn="ctr"/>
            <a:r>
              <a:rPr lang="ar-SA"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70C0"/>
                </a:solidFill>
                <a:effectLst>
                  <a:glow rad="139700">
                    <a:schemeClr val="accent6">
                      <a:satMod val="175000"/>
                      <a:alpha val="40000"/>
                    </a:schemeClr>
                  </a:glow>
                  <a:outerShdw blurRad="50800" dist="40000" dir="5400000" algn="tl" rotWithShape="0">
                    <a:srgbClr val="000000">
                      <a:shade val="5000"/>
                      <a:satMod val="120000"/>
                      <a:alpha val="33000"/>
                    </a:srgbClr>
                  </a:outerShdw>
                </a:effectLst>
                <a:latin typeface="Arial" charset="0"/>
                <a:cs typeface="AL-Mateen" pitchFamily="2" charset="-78"/>
              </a:rPr>
              <a:t>الظروف غير المادية للبيئة </a:t>
            </a:r>
          </a:p>
        </p:txBody>
      </p:sp>
      <p:sp>
        <p:nvSpPr>
          <p:cNvPr id="4" name="مستطيل مستدير الزوايا 3"/>
          <p:cNvSpPr/>
          <p:nvPr/>
        </p:nvSpPr>
        <p:spPr bwMode="auto">
          <a:xfrm>
            <a:off x="428596" y="1785926"/>
            <a:ext cx="8286808" cy="3929090"/>
          </a:xfrm>
          <a:prstGeom prst="roundRect">
            <a:avLst/>
          </a:prstGeom>
          <a:ln>
            <a:solidFill>
              <a:schemeClr val="tx2">
                <a:lumMod val="60000"/>
                <a:lumOff val="40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just" defTabSz="914400" rtl="1"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Arial" charset="0"/>
              <a:cs typeface="AL-Mohanad Bold" pitchFamily="2" charset="-78"/>
            </a:endParaRPr>
          </a:p>
        </p:txBody>
      </p:sp>
      <p:sp>
        <p:nvSpPr>
          <p:cNvPr id="5" name="مستطيل 4"/>
          <p:cNvSpPr/>
          <p:nvPr/>
        </p:nvSpPr>
        <p:spPr>
          <a:xfrm>
            <a:off x="714348" y="2071678"/>
            <a:ext cx="7715304" cy="3416320"/>
          </a:xfrm>
          <a:prstGeom prst="rect">
            <a:avLst/>
          </a:prstGeom>
          <a:noFill/>
        </p:spPr>
        <p:txBody>
          <a:bodyPr wrap="square" lIns="91440" tIns="45720" rIns="91440" bIns="45720">
            <a:spAutoFit/>
          </a:bodyPr>
          <a:lstStyle/>
          <a:p>
            <a:pPr algn="ctr"/>
            <a:r>
              <a:rPr lang="ar-SA" sz="3600" b="1" dirty="0" smtClean="0">
                <a:ln w="10541" cmpd="sng">
                  <a:solidFill>
                    <a:schemeClr val="accent1">
                      <a:shade val="88000"/>
                      <a:satMod val="110000"/>
                    </a:schemeClr>
                  </a:solidFill>
                  <a:prstDash val="solid"/>
                </a:ln>
                <a:solidFill>
                  <a:srgbClr val="002060"/>
                </a:solidFill>
                <a:cs typeface="AL-Mohanad Bold" pitchFamily="2" charset="-78"/>
              </a:rPr>
              <a:t>تشمل البيئة الاجتماعية التي تتمثل في أنواع العلاقات وأساليب التعامل التي تربط بين أفراد المجتمع، والبيئة الفكرية وهى ما يكتسبه الفرد من خبرة، والبيئة النفسية وهى الجو الانفعالي الذي يحيط بالفرد يؤثر في حياته.</a:t>
            </a:r>
          </a:p>
          <a:p>
            <a:pPr algn="ctr"/>
            <a:r>
              <a:rPr lang="ar-SA" sz="3600" b="1" dirty="0" smtClean="0">
                <a:ln w="10541" cmpd="sng">
                  <a:solidFill>
                    <a:schemeClr val="accent1">
                      <a:shade val="88000"/>
                      <a:satMod val="110000"/>
                    </a:schemeClr>
                  </a:solidFill>
                  <a:prstDash val="solid"/>
                </a:ln>
                <a:solidFill>
                  <a:srgbClr val="002060"/>
                </a:solidFill>
                <a:cs typeface="AL-Mohanad Bold" pitchFamily="2" charset="-78"/>
              </a:rPr>
              <a:t>وتسمى تلك البيئات </a:t>
            </a:r>
            <a:r>
              <a:rPr lang="ar-SA" sz="3600" b="1" dirty="0" smtClean="0">
                <a:ln w="10541" cmpd="sng">
                  <a:solidFill>
                    <a:schemeClr val="accent1">
                      <a:shade val="88000"/>
                      <a:satMod val="110000"/>
                    </a:schemeClr>
                  </a:solidFill>
                  <a:prstDash val="solid"/>
                </a:ln>
                <a:solidFill>
                  <a:srgbClr val="FF0000"/>
                </a:solidFill>
                <a:cs typeface="AL-Mohanad Bold" pitchFamily="2" charset="-78"/>
              </a:rPr>
              <a:t>بالثقافة </a:t>
            </a:r>
            <a:r>
              <a:rPr lang="ar-SA" sz="3600" b="1" dirty="0" smtClean="0">
                <a:ln w="10541" cmpd="sng">
                  <a:solidFill>
                    <a:schemeClr val="accent1">
                      <a:shade val="88000"/>
                      <a:satMod val="110000"/>
                    </a:schemeClr>
                  </a:solidFill>
                  <a:prstDash val="solid"/>
                </a:ln>
                <a:solidFill>
                  <a:srgbClr val="002060"/>
                </a:solidFill>
                <a:cs typeface="AL-Mohanad Bold" pitchFamily="2" charset="-78"/>
              </a:rPr>
              <a:t>التي هي:</a:t>
            </a:r>
          </a:p>
          <a:p>
            <a:pPr algn="ctr"/>
            <a:r>
              <a:rPr lang="ar-SA" sz="3600" b="1" dirty="0" smtClean="0">
                <a:ln w="10541" cmpd="sng">
                  <a:solidFill>
                    <a:schemeClr val="accent1">
                      <a:shade val="88000"/>
                      <a:satMod val="110000"/>
                    </a:schemeClr>
                  </a:solidFill>
                  <a:prstDash val="solid"/>
                </a:ln>
                <a:solidFill>
                  <a:srgbClr val="002060"/>
                </a:solidFill>
                <a:cs typeface="AL-Mohanad Bold" pitchFamily="2" charset="-78"/>
              </a:rPr>
              <a:t> جميع أساليب الحياة السائدة في المجتمع سواء فكرية أو مادية</a:t>
            </a:r>
            <a:endParaRPr lang="ar-SA" sz="3600" b="1" cap="none" spc="0" dirty="0">
              <a:ln w="10541" cmpd="sng">
                <a:solidFill>
                  <a:schemeClr val="accent1">
                    <a:shade val="88000"/>
                    <a:satMod val="110000"/>
                  </a:schemeClr>
                </a:solidFill>
                <a:prstDash val="solid"/>
              </a:ln>
              <a:solidFill>
                <a:srgbClr val="002060"/>
              </a:solidFill>
              <a:effectLst/>
            </a:endParaRPr>
          </a:p>
        </p:txBody>
      </p:sp>
    </p:spTree>
  </p:cSld>
  <p:clrMapOvr>
    <a:masterClrMapping/>
  </p:clrMapOvr>
  <p:transition>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7" name="مستطيل 6"/>
          <p:cNvSpPr/>
          <p:nvPr/>
        </p:nvSpPr>
        <p:spPr>
          <a:xfrm>
            <a:off x="2071670" y="214290"/>
            <a:ext cx="5715040" cy="923330"/>
          </a:xfrm>
          <a:prstGeom prst="rect">
            <a:avLst/>
          </a:prstGeom>
          <a:solidFill>
            <a:schemeClr val="accent2">
              <a:lumMod val="60000"/>
              <a:lumOff val="40000"/>
            </a:schemeClr>
          </a:solidFill>
        </p:spPr>
        <p:txBody>
          <a:bodyPr wrap="square" lIns="91440" tIns="45720" rIns="91440" bIns="45720">
            <a:spAutoFit/>
            <a:scene3d>
              <a:camera prst="orthographicFront"/>
              <a:lightRig rig="threePt" dir="t"/>
            </a:scene3d>
            <a:sp3d extrusionH="57150">
              <a:bevelT w="82550" h="38100" prst="coolSlant"/>
            </a:sp3d>
          </a:bodyPr>
          <a:lstStyle/>
          <a:p>
            <a:pPr algn="ctr"/>
            <a:r>
              <a:rPr lang="ar-SA"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FF00"/>
                </a:solidFill>
                <a:effectLst>
                  <a:glow rad="139700">
                    <a:schemeClr val="accent6">
                      <a:satMod val="175000"/>
                      <a:alpha val="40000"/>
                    </a:schemeClr>
                  </a:glow>
                  <a:outerShdw blurRad="50800" dist="40000" dir="5400000" algn="tl" rotWithShape="0">
                    <a:srgbClr val="000000">
                      <a:shade val="5000"/>
                      <a:satMod val="120000"/>
                      <a:alpha val="33000"/>
                    </a:srgbClr>
                  </a:outerShdw>
                </a:effectLst>
                <a:latin typeface="Arial" charset="0"/>
                <a:cs typeface="AL-Mateen" pitchFamily="2" charset="-78"/>
              </a:rPr>
              <a:t>مستويات</a:t>
            </a:r>
            <a:r>
              <a:rPr kumimoji="0" lang="ar-SA" sz="5400" b="1" i="0" u="none" strike="noStrike" cap="none" spc="0" normalizeH="0" baseline="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FF00"/>
                </a:solidFill>
                <a:effectLst>
                  <a:glow rad="139700">
                    <a:schemeClr val="accent6">
                      <a:satMod val="175000"/>
                      <a:alpha val="40000"/>
                    </a:schemeClr>
                  </a:glow>
                  <a:outerShdw blurRad="50800" dist="40000" dir="5400000" algn="tl" rotWithShape="0">
                    <a:srgbClr val="000000">
                      <a:shade val="5000"/>
                      <a:satMod val="120000"/>
                      <a:alpha val="33000"/>
                    </a:srgbClr>
                  </a:outerShdw>
                </a:effectLst>
                <a:latin typeface="Arial" charset="0"/>
                <a:cs typeface="AL-Mateen" pitchFamily="2" charset="-78"/>
              </a:rPr>
              <a:t> الثقافة</a:t>
            </a:r>
            <a:endParaRPr lang="ar-SA"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FF00"/>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graphicFrame>
        <p:nvGraphicFramePr>
          <p:cNvPr id="5" name="رسم تخطيطي 4"/>
          <p:cNvGraphicFramePr/>
          <p:nvPr/>
        </p:nvGraphicFramePr>
        <p:xfrm>
          <a:off x="785786" y="1428736"/>
          <a:ext cx="7572428"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مستطيل 3"/>
          <p:cNvSpPr/>
          <p:nvPr/>
        </p:nvSpPr>
        <p:spPr>
          <a:xfrm>
            <a:off x="1" y="0"/>
            <a:ext cx="9144000" cy="3170099"/>
          </a:xfrm>
          <a:prstGeom prst="rect">
            <a:avLst/>
          </a:prstGeom>
          <a:noFill/>
        </p:spPr>
        <p:txBody>
          <a:bodyPr wrap="square" lIns="91440" tIns="45720" rIns="91440" bIns="45720">
            <a:spAutoFit/>
          </a:bodyPr>
          <a:lstStyle/>
          <a:p>
            <a:pPr algn="ctr"/>
            <a:r>
              <a:rPr lang="ar-SA" sz="4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FF00"/>
                </a:solidFill>
                <a:effectLst>
                  <a:outerShdw blurRad="50800" dist="40000" dir="5400000" algn="tl" rotWithShape="0">
                    <a:srgbClr val="000000">
                      <a:shade val="5000"/>
                      <a:satMod val="120000"/>
                      <a:alpha val="33000"/>
                    </a:srgbClr>
                  </a:outerShdw>
                </a:effectLst>
              </a:rPr>
              <a:t>على المنهج:  تزويد المتعلمين بقدر مناسب من ثقافة مجتمعهم ومراعاة التوجه الثقافي العالمي</a:t>
            </a:r>
          </a:p>
          <a:p>
            <a:pPr algn="ctr"/>
            <a:r>
              <a:rPr lang="ar-SA" sz="4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FF00"/>
                </a:solidFill>
                <a:effectLst>
                  <a:outerShdw blurRad="50800" dist="40000" dir="5400000" algn="tl" rotWithShape="0">
                    <a:srgbClr val="000000">
                      <a:shade val="5000"/>
                      <a:satMod val="120000"/>
                      <a:alpha val="33000"/>
                    </a:srgbClr>
                  </a:outerShdw>
                </a:effectLst>
              </a:rPr>
              <a:t> (الغزو الثقافي) ومحاولة مواجهة العناصر الضارة والاستفادة من الثقافات الصحيحة المناسبة لمجتمعاتنا العربية.</a:t>
            </a:r>
          </a:p>
        </p:txBody>
      </p:sp>
      <p:pic>
        <p:nvPicPr>
          <p:cNvPr id="3" name="صورة 9" descr="images (2).jpg"/>
          <p:cNvPicPr>
            <a:picLocks noChangeAspect="1" noChangeArrowheads="1"/>
          </p:cNvPicPr>
          <p:nvPr/>
        </p:nvPicPr>
        <p:blipFill>
          <a:blip r:embed="rId2"/>
          <a:srcRect/>
          <a:stretch>
            <a:fillRect/>
          </a:stretch>
        </p:blipFill>
        <p:spPr bwMode="auto">
          <a:xfrm>
            <a:off x="2571736" y="4071942"/>
            <a:ext cx="3929090" cy="2500306"/>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40963" name="مستطيل 3"/>
          <p:cNvSpPr>
            <a:spLocks noChangeArrowheads="1"/>
          </p:cNvSpPr>
          <p:nvPr/>
        </p:nvSpPr>
        <p:spPr bwMode="auto">
          <a:xfrm>
            <a:off x="285750" y="214313"/>
            <a:ext cx="8705850" cy="584775"/>
          </a:xfrm>
          <a:prstGeom prst="rect">
            <a:avLst/>
          </a:prstGeom>
          <a:solidFill>
            <a:srgbClr val="FFFF00"/>
          </a:solidFill>
          <a:ln w="9525">
            <a:noFill/>
            <a:miter lim="800000"/>
            <a:headEnd/>
            <a:tailEnd/>
          </a:ln>
        </p:spPr>
        <p:txBody>
          <a:bodyPr>
            <a:spAutoFit/>
          </a:bodyPr>
          <a:lstStyle/>
          <a:p>
            <a:pPr algn="ctr"/>
            <a:r>
              <a:rPr lang="ar-SA" sz="3200" dirty="0" smtClean="0">
                <a:solidFill>
                  <a:srgbClr val="C00000"/>
                </a:solidFill>
                <a:cs typeface="PT Bold Heading" pitchFamily="2" charset="-78"/>
              </a:rPr>
              <a:t>ثالثاً : الأسس النفسية للمنهج</a:t>
            </a:r>
          </a:p>
        </p:txBody>
      </p:sp>
      <p:sp>
        <p:nvSpPr>
          <p:cNvPr id="6" name="مستطيل 5"/>
          <p:cNvSpPr/>
          <p:nvPr/>
        </p:nvSpPr>
        <p:spPr>
          <a:xfrm>
            <a:off x="0" y="1285860"/>
            <a:ext cx="9144000" cy="1815882"/>
          </a:xfrm>
          <a:prstGeom prst="rect">
            <a:avLst/>
          </a:prstGeom>
        </p:spPr>
        <p:txBody>
          <a:bodyPr wrap="square">
            <a:spAutoFit/>
          </a:bodyPr>
          <a:lstStyle/>
          <a:p>
            <a:pPr algn="ctr"/>
            <a:r>
              <a:rPr lang="ar-SA" sz="2800" dirty="0" smtClean="0">
                <a:solidFill>
                  <a:srgbClr val="FFFF00"/>
                </a:solidFill>
                <a:cs typeface="PT Bold Heading" pitchFamily="2" charset="-78"/>
              </a:rPr>
              <a:t>هي المبادئ النفسية التي توصلت إليها دراسات وبحوث علم النفس حول طبيعة المتعلم وخصائص نموه وحاجاته وميوله وقدراته واستعداداته وحول طبيعة التعلم التي يجب مراعاتها عند وضع المنهج وتنفيذه.</a:t>
            </a:r>
            <a:endParaRPr lang="ar-SA" sz="2800" dirty="0">
              <a:solidFill>
                <a:srgbClr val="FFFF00"/>
              </a:solidFill>
              <a:cs typeface="PT Bold Heading" pitchFamily="2" charset="-78"/>
            </a:endParaRPr>
          </a:p>
        </p:txBody>
      </p:sp>
      <p:pic>
        <p:nvPicPr>
          <p:cNvPr id="1026" name="Picture 2" descr="images-13"/>
          <p:cNvPicPr>
            <a:picLocks noChangeAspect="1" noChangeArrowheads="1"/>
          </p:cNvPicPr>
          <p:nvPr/>
        </p:nvPicPr>
        <p:blipFill>
          <a:blip r:embed="rId3"/>
          <a:srcRect/>
          <a:stretch>
            <a:fillRect/>
          </a:stretch>
        </p:blipFill>
        <p:spPr bwMode="auto">
          <a:xfrm>
            <a:off x="2928926" y="3286124"/>
            <a:ext cx="3357586" cy="1928826"/>
          </a:xfrm>
          <a:prstGeom prst="rect">
            <a:avLst/>
          </a:prstGeom>
          <a:noFill/>
          <a:ln w="9525">
            <a:noFill/>
            <a:miter lim="800000"/>
            <a:headEnd/>
            <a:tailEnd/>
          </a:ln>
        </p:spPr>
      </p:pic>
      <p:sp>
        <p:nvSpPr>
          <p:cNvPr id="8" name="Rectangle 1"/>
          <p:cNvSpPr>
            <a:spLocks noChangeArrowheads="1"/>
          </p:cNvSpPr>
          <p:nvPr/>
        </p:nvSpPr>
        <p:spPr bwMode="auto">
          <a:xfrm>
            <a:off x="0" y="5103674"/>
            <a:ext cx="9144000" cy="1754326"/>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tabLst>
                <a:tab pos="809625" algn="l"/>
              </a:tabLst>
            </a:pPr>
            <a:r>
              <a:rPr lang="ar-SA" sz="3600" b="1" dirty="0" smtClean="0">
                <a:solidFill>
                  <a:srgbClr val="FFFF00"/>
                </a:solidFill>
                <a:latin typeface="Traditional Arabic" pitchFamily="18" charset="-78"/>
                <a:ea typeface="Times New Roman" pitchFamily="18" charset="0"/>
                <a:cs typeface="Traditional Arabic" pitchFamily="18" charset="-78"/>
              </a:rPr>
              <a:t>يقول علماء النفس التربوي: </a:t>
            </a:r>
            <a:endParaRPr lang="ar-SA" sz="2800" b="1" dirty="0" smtClean="0">
              <a:solidFill>
                <a:schemeClr val="bg1"/>
              </a:solidFill>
              <a:latin typeface="Traditional Arabic" pitchFamily="18" charset="-78"/>
              <a:ea typeface="Times New Roman" pitchFamily="18" charset="0"/>
              <a:cs typeface="Traditional Arabic" pitchFamily="18" charset="-78"/>
            </a:endParaRPr>
          </a:p>
          <a:p>
            <a:pPr lvl="0" algn="justLow" fontAlgn="base">
              <a:spcBef>
                <a:spcPct val="0"/>
              </a:spcBef>
              <a:spcAft>
                <a:spcPct val="0"/>
              </a:spcAft>
              <a:tabLst>
                <a:tab pos="809625" algn="l"/>
              </a:tabLst>
            </a:pPr>
            <a:r>
              <a:rPr lang="ar-SA" sz="3600" b="1" dirty="0" smtClean="0">
                <a:solidFill>
                  <a:schemeClr val="bg1"/>
                </a:solidFill>
                <a:latin typeface="Traditional Arabic" pitchFamily="18" charset="-78"/>
                <a:ea typeface="Times New Roman" pitchFamily="18" charset="0"/>
                <a:cs typeface="Traditional Arabic" pitchFamily="18" charset="-78"/>
              </a:rPr>
              <a:t>أن السلوك هو محصلة عاملين هما الوراثة والبيئة, ومن تفاعل الوراثة وما ينتج عنها من نمو مع البيئة ومع ما ينتح عنها من تعلم يحدث السلوك</a:t>
            </a:r>
            <a:endParaRPr kumimoji="0" lang="ar-SA" sz="360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spd="slow">
    <p:diamond/>
    <p:sndAc>
      <p:stSnd>
        <p:snd r:embed="rId2" name="chimes.wav" builtIn="1"/>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928670"/>
            <a:ext cx="9144000" cy="5929330"/>
          </a:xfrm>
          <a:solidFill>
            <a:schemeClr val="accent1">
              <a:lumMod val="50000"/>
            </a:schemeClr>
          </a:solidFill>
        </p:spPr>
        <p:txBody>
          <a:bodyPr>
            <a:noAutofit/>
          </a:bodyPr>
          <a:lstStyle/>
          <a:p>
            <a:pPr>
              <a:buNone/>
            </a:pPr>
            <a:endParaRPr lang="ar-SA" sz="2400" dirty="0" smtClean="0">
              <a:solidFill>
                <a:srgbClr val="FFFF00"/>
              </a:solidFill>
              <a:cs typeface="PT Bold Heading" pitchFamily="2" charset="-78"/>
            </a:endParaRPr>
          </a:p>
          <a:p>
            <a:pPr>
              <a:buNone/>
            </a:pPr>
            <a:endParaRPr lang="ar-SA" sz="2400" dirty="0" smtClean="0">
              <a:solidFill>
                <a:srgbClr val="FFFF00"/>
              </a:solidFill>
              <a:cs typeface="PT Bold Heading" pitchFamily="2" charset="-78"/>
            </a:endParaRPr>
          </a:p>
          <a:p>
            <a:pPr>
              <a:buNone/>
            </a:pPr>
            <a:endParaRPr lang="ar-SA" sz="2400" dirty="0" smtClean="0">
              <a:solidFill>
                <a:srgbClr val="FFFF00"/>
              </a:solidFill>
              <a:cs typeface="PT Bold Heading" pitchFamily="2" charset="-78"/>
            </a:endParaRPr>
          </a:p>
          <a:p>
            <a:pPr>
              <a:buNone/>
            </a:pPr>
            <a:endParaRPr lang="ar-SA" sz="2400" dirty="0" smtClean="0">
              <a:solidFill>
                <a:srgbClr val="FFFF00"/>
              </a:solidFill>
              <a:cs typeface="PT Bold Heading" pitchFamily="2" charset="-78"/>
            </a:endParaRPr>
          </a:p>
          <a:p>
            <a:pPr>
              <a:buNone/>
            </a:pPr>
            <a:r>
              <a:rPr lang="ar-SA" sz="2400" dirty="0" smtClean="0">
                <a:solidFill>
                  <a:srgbClr val="FFFF00"/>
                </a:solidFill>
                <a:cs typeface="PT Bold Heading" pitchFamily="2" charset="-78"/>
              </a:rPr>
              <a:t> </a:t>
            </a:r>
            <a:endParaRPr lang="ar-SA" sz="2400" dirty="0">
              <a:solidFill>
                <a:srgbClr val="FFFF00"/>
              </a:solidFill>
              <a:cs typeface="PT Bold Heading" pitchFamily="2" charset="-78"/>
            </a:endParaRPr>
          </a:p>
        </p:txBody>
      </p:sp>
      <p:sp>
        <p:nvSpPr>
          <p:cNvPr id="4" name="مستطيل 3"/>
          <p:cNvSpPr/>
          <p:nvPr/>
        </p:nvSpPr>
        <p:spPr>
          <a:xfrm>
            <a:off x="0" y="0"/>
            <a:ext cx="9144000" cy="3046988"/>
          </a:xfrm>
          <a:prstGeom prst="rect">
            <a:avLst/>
          </a:prstGeom>
          <a:noFill/>
        </p:spPr>
        <p:txBody>
          <a:bodyPr wrap="square" lIns="91440" tIns="45720" rIns="91440" bIns="45720">
            <a:spAutoFit/>
          </a:bodyPr>
          <a:lstStyle/>
          <a:p>
            <a:pPr algn="ctr"/>
            <a:r>
              <a:rPr lang="ar-SA" sz="4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أولاً : علاقة المنهج بطبيعة المتعلم:</a:t>
            </a:r>
          </a:p>
          <a:p>
            <a:pPr algn="ctr"/>
            <a:r>
              <a:rPr lang="ar-SA" sz="4000" dirty="0" smtClean="0">
                <a:solidFill>
                  <a:srgbClr val="FFFF00"/>
                </a:solidFill>
                <a:cs typeface="PT Bold Heading" pitchFamily="2" charset="-78"/>
              </a:rPr>
              <a:t> </a:t>
            </a:r>
          </a:p>
          <a:p>
            <a:pPr algn="ctr"/>
            <a:r>
              <a:rPr lang="ar-SA" sz="3200" dirty="0" smtClean="0">
                <a:solidFill>
                  <a:srgbClr val="FFFF00"/>
                </a:solidFill>
                <a:cs typeface="PT Bold Heading" pitchFamily="2" charset="-78"/>
              </a:rPr>
              <a:t>أهم النظريات التي تحدثت عن الطبيعة الإنسانية</a:t>
            </a:r>
          </a:p>
          <a:p>
            <a:pPr algn="ctr"/>
            <a:endParaRPr lang="ar-SA" sz="4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endParaRPr>
          </a:p>
          <a:p>
            <a:pPr algn="ctr"/>
            <a:endParaRPr lang="ar-SA" sz="4000" b="1" cap="none" spc="0"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p:txBody>
      </p:sp>
      <p:graphicFrame>
        <p:nvGraphicFramePr>
          <p:cNvPr id="5" name="رسم تخطيطي 4"/>
          <p:cNvGraphicFramePr/>
          <p:nvPr/>
        </p:nvGraphicFramePr>
        <p:xfrm>
          <a:off x="1500166" y="22859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500042"/>
            <a:ext cx="8643998" cy="6000792"/>
          </a:xfrm>
          <a:solidFill>
            <a:schemeClr val="accent1">
              <a:lumMod val="50000"/>
            </a:schemeClr>
          </a:solidFill>
        </p:spPr>
        <p:txBody>
          <a:bodyPr>
            <a:noAutofit/>
          </a:bodyPr>
          <a:lstStyle/>
          <a:p>
            <a:pPr>
              <a:buNone/>
            </a:pPr>
            <a:endParaRPr lang="ar-SA" sz="3600" b="1" dirty="0" smtClean="0">
              <a:solidFill>
                <a:srgbClr val="FFFF00"/>
              </a:solidFill>
            </a:endParaRPr>
          </a:p>
          <a:p>
            <a:pPr>
              <a:buNone/>
            </a:pPr>
            <a:r>
              <a:rPr lang="ar-SA" sz="3000" b="1" dirty="0" smtClean="0">
                <a:solidFill>
                  <a:srgbClr val="FFFF00"/>
                </a:solidFill>
              </a:rPr>
              <a:t>   </a:t>
            </a:r>
          </a:p>
          <a:p>
            <a:pPr>
              <a:buNone/>
            </a:pPr>
            <a:endParaRPr lang="ar-SA" sz="3000" b="1" dirty="0" smtClean="0">
              <a:solidFill>
                <a:srgbClr val="FFFF00"/>
              </a:solidFill>
            </a:endParaRPr>
          </a:p>
          <a:p>
            <a:pPr algn="just">
              <a:buNone/>
            </a:pPr>
            <a:r>
              <a:rPr lang="ar-SA" sz="3000" b="1" dirty="0" smtClean="0">
                <a:solidFill>
                  <a:srgbClr val="FFFF00"/>
                </a:solidFill>
              </a:rPr>
              <a:t>    </a:t>
            </a:r>
            <a:r>
              <a:rPr lang="ar-SA" sz="4000" b="1" dirty="0" smtClean="0">
                <a:solidFill>
                  <a:srgbClr val="FFFF00"/>
                </a:solidFill>
              </a:rPr>
              <a:t>أن الطبيعة الإنسانية تنقسم إلى جسم وعقل, وترى أن المعرفة النظرية التي يحصل عليها العقل عن طريق التأمل والتذكر أسمى من المعرفة التي تتم عن طريق تفاعل الإنسان مع البيئة التي يعيش فيها </a:t>
            </a:r>
            <a:endParaRPr lang="ar-SA" sz="4000" b="1" dirty="0">
              <a:solidFill>
                <a:srgbClr val="FFFF00"/>
              </a:solidFill>
              <a:cs typeface="PT Bold Heading" pitchFamily="2" charset="-78"/>
            </a:endParaRPr>
          </a:p>
        </p:txBody>
      </p:sp>
      <p:grpSp>
        <p:nvGrpSpPr>
          <p:cNvPr id="6" name="مجموعة 5"/>
          <p:cNvGrpSpPr/>
          <p:nvPr/>
        </p:nvGrpSpPr>
        <p:grpSpPr>
          <a:xfrm>
            <a:off x="2071670" y="142852"/>
            <a:ext cx="4857784" cy="1727896"/>
            <a:chOff x="-1212976" y="-1"/>
            <a:chExt cx="4064000" cy="1442144"/>
          </a:xfrm>
          <a:scene3d>
            <a:camera prst="orthographicFront"/>
            <a:lightRig rig="threePt" dir="t">
              <a:rot lat="0" lon="0" rev="7500000"/>
            </a:lightRig>
          </a:scene3d>
        </p:grpSpPr>
        <p:sp>
          <p:nvSpPr>
            <p:cNvPr id="7" name="مخطط انسيابي: عملية يدوية 6"/>
            <p:cNvSpPr/>
            <p:nvPr/>
          </p:nvSpPr>
          <p:spPr>
            <a:xfrm rot="10800000">
              <a:off x="-1212976" y="-1"/>
              <a:ext cx="4064000" cy="1442144"/>
            </a:xfrm>
            <a:prstGeom prst="flowChartManualOperation">
              <a:avLst/>
            </a:prstGeom>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8" name="مخطط انسيابي: عملية يدوية 4"/>
            <p:cNvSpPr/>
            <p:nvPr/>
          </p:nvSpPr>
          <p:spPr>
            <a:xfrm rot="16200000">
              <a:off x="-468" y="-498129"/>
              <a:ext cx="1442144" cy="243840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8750" tIns="0" rIns="161230" bIns="0" numCol="1" spcCol="1270" anchor="ctr" anchorCtr="0">
              <a:noAutofit/>
            </a:bodyPr>
            <a:lstStyle/>
            <a:p>
              <a:pPr lvl="0" algn="ctr" defTabSz="1111250" rtl="1">
                <a:lnSpc>
                  <a:spcPct val="90000"/>
                </a:lnSpc>
                <a:spcBef>
                  <a:spcPct val="0"/>
                </a:spcBef>
                <a:spcAft>
                  <a:spcPct val="35000"/>
                </a:spcAft>
              </a:pPr>
              <a:r>
                <a:rPr lang="ar-SA" sz="2500" b="1" kern="1200" dirty="0" smtClean="0">
                  <a:solidFill>
                    <a:srgbClr val="FFFF00"/>
                  </a:solidFill>
                  <a:cs typeface="PT Bold Heading" pitchFamily="2" charset="-78"/>
                </a:rPr>
                <a:t> </a:t>
              </a:r>
              <a:endParaRPr lang="en-US" sz="2500" kern="1200" dirty="0">
                <a:solidFill>
                  <a:srgbClr val="FFFF00"/>
                </a:solidFill>
                <a:cs typeface="PT Bold Heading" pitchFamily="2" charset="-78"/>
              </a:endParaRPr>
            </a:p>
          </p:txBody>
        </p:sp>
      </p:grpSp>
      <p:sp>
        <p:nvSpPr>
          <p:cNvPr id="9" name="مستطيل 8"/>
          <p:cNvSpPr/>
          <p:nvPr/>
        </p:nvSpPr>
        <p:spPr>
          <a:xfrm>
            <a:off x="2857488" y="571480"/>
            <a:ext cx="3214710" cy="954107"/>
          </a:xfrm>
          <a:prstGeom prst="rect">
            <a:avLst/>
          </a:prstGeom>
        </p:spPr>
        <p:txBody>
          <a:bodyPr wrap="square">
            <a:spAutoFit/>
          </a:bodyPr>
          <a:lstStyle/>
          <a:p>
            <a:pPr lvl="0" algn="ctr"/>
            <a:r>
              <a:rPr lang="ar-SA" sz="2800" b="1" dirty="0" smtClean="0">
                <a:solidFill>
                  <a:srgbClr val="FFFF00"/>
                </a:solidFill>
                <a:cs typeface="PT Bold Heading" pitchFamily="2" charset="-78"/>
              </a:rPr>
              <a:t>النظرية الثنائية </a:t>
            </a:r>
          </a:p>
          <a:p>
            <a:pPr lvl="0" algn="ctr"/>
            <a:r>
              <a:rPr lang="ar-SA" sz="2800" b="1" dirty="0" smtClean="0">
                <a:solidFill>
                  <a:srgbClr val="FFFF00"/>
                </a:solidFill>
                <a:cs typeface="PT Bold Heading" pitchFamily="2" charset="-78"/>
              </a:rPr>
              <a:t>للطبيعة الإنسانية</a:t>
            </a:r>
            <a:endParaRPr lang="ar-SA" sz="2800" dirty="0"/>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500042"/>
            <a:ext cx="8643998" cy="6000792"/>
          </a:xfrm>
          <a:solidFill>
            <a:schemeClr val="accent2">
              <a:lumMod val="50000"/>
            </a:schemeClr>
          </a:solidFill>
        </p:spPr>
        <p:txBody>
          <a:bodyPr>
            <a:noAutofit/>
          </a:bodyPr>
          <a:lstStyle/>
          <a:p>
            <a:pPr>
              <a:buNone/>
            </a:pPr>
            <a:endParaRPr lang="ar-SA" sz="3600" b="1" dirty="0" smtClean="0">
              <a:solidFill>
                <a:srgbClr val="FFFF00"/>
              </a:solidFill>
            </a:endParaRPr>
          </a:p>
          <a:p>
            <a:pPr>
              <a:buNone/>
            </a:pPr>
            <a:r>
              <a:rPr lang="ar-SA" sz="3000" b="1" dirty="0" smtClean="0">
                <a:solidFill>
                  <a:srgbClr val="FFFF00"/>
                </a:solidFill>
              </a:rPr>
              <a:t>   </a:t>
            </a:r>
          </a:p>
          <a:p>
            <a:pPr>
              <a:buNone/>
            </a:pPr>
            <a:endParaRPr lang="ar-SA" sz="3000" b="1" dirty="0" smtClean="0">
              <a:solidFill>
                <a:srgbClr val="FFFF00"/>
              </a:solidFill>
            </a:endParaRPr>
          </a:p>
          <a:p>
            <a:pPr algn="just">
              <a:buNone/>
            </a:pPr>
            <a:r>
              <a:rPr lang="ar-SA" sz="2800" b="1" dirty="0" smtClean="0">
                <a:solidFill>
                  <a:srgbClr val="92D050"/>
                </a:solidFill>
              </a:rPr>
              <a:t>    </a:t>
            </a:r>
            <a:r>
              <a:rPr lang="ar-SA" b="1" dirty="0" smtClean="0">
                <a:solidFill>
                  <a:srgbClr val="92D050"/>
                </a:solidFill>
              </a:rPr>
              <a:t>ترى أن الإنسان يولد وعقله صفحة بيضاء كمخزن أو وعاء وأن واجب المدرسة يتمثل في ملئه بالتراث والخبرات الإنسانية المتنوعة وهذه النظرية ترى أن المتعلم ليس إلا مجرد مستقبل للمادة الدراسية التي يقدمها المعلم باعتباره </a:t>
            </a:r>
            <a:r>
              <a:rPr lang="ar-SA" b="1" dirty="0" err="1" smtClean="0">
                <a:solidFill>
                  <a:srgbClr val="92D050"/>
                </a:solidFill>
              </a:rPr>
              <a:t>مسؤولاً</a:t>
            </a:r>
            <a:r>
              <a:rPr lang="ar-SA" b="1" dirty="0" smtClean="0">
                <a:solidFill>
                  <a:srgbClr val="92D050"/>
                </a:solidFill>
              </a:rPr>
              <a:t> عن ملء عقل المتعلم بالتراث الثقافي سواء أكان مفيداً للطالب أو غير مفيد.</a:t>
            </a:r>
            <a:endParaRPr lang="en-US" b="1" dirty="0">
              <a:solidFill>
                <a:srgbClr val="92D050"/>
              </a:solidFill>
            </a:endParaRPr>
          </a:p>
        </p:txBody>
      </p:sp>
      <p:grpSp>
        <p:nvGrpSpPr>
          <p:cNvPr id="2" name="مجموعة 5"/>
          <p:cNvGrpSpPr/>
          <p:nvPr/>
        </p:nvGrpSpPr>
        <p:grpSpPr>
          <a:xfrm>
            <a:off x="2071670" y="142852"/>
            <a:ext cx="4857784" cy="1727896"/>
            <a:chOff x="-1212976" y="-1"/>
            <a:chExt cx="4064000" cy="1442144"/>
          </a:xfrm>
          <a:scene3d>
            <a:camera prst="orthographicFront"/>
            <a:lightRig rig="threePt" dir="t">
              <a:rot lat="0" lon="0" rev="7500000"/>
            </a:lightRig>
          </a:scene3d>
        </p:grpSpPr>
        <p:sp>
          <p:nvSpPr>
            <p:cNvPr id="7" name="مخطط انسيابي: عملية يدوية 6"/>
            <p:cNvSpPr/>
            <p:nvPr/>
          </p:nvSpPr>
          <p:spPr>
            <a:xfrm rot="10800000">
              <a:off x="-1212976" y="-1"/>
              <a:ext cx="4064000" cy="1442144"/>
            </a:xfrm>
            <a:prstGeom prst="flowChartManualOperation">
              <a:avLst/>
            </a:prstGeom>
            <a:solidFill>
              <a:srgbClr val="92D050"/>
            </a:solidFill>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8" name="مخطط انسيابي: عملية يدوية 4"/>
            <p:cNvSpPr/>
            <p:nvPr/>
          </p:nvSpPr>
          <p:spPr>
            <a:xfrm rot="16200000">
              <a:off x="-468" y="-498129"/>
              <a:ext cx="1442144" cy="243840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8750" tIns="0" rIns="161230" bIns="0" numCol="1" spcCol="1270" anchor="ctr" anchorCtr="0">
              <a:noAutofit/>
            </a:bodyPr>
            <a:lstStyle/>
            <a:p>
              <a:pPr lvl="0" algn="ctr" defTabSz="1111250" rtl="1">
                <a:lnSpc>
                  <a:spcPct val="90000"/>
                </a:lnSpc>
                <a:spcBef>
                  <a:spcPct val="0"/>
                </a:spcBef>
                <a:spcAft>
                  <a:spcPct val="35000"/>
                </a:spcAft>
              </a:pPr>
              <a:r>
                <a:rPr lang="ar-SA" sz="2500" b="1" kern="1200" dirty="0" smtClean="0">
                  <a:solidFill>
                    <a:srgbClr val="FFFF00"/>
                  </a:solidFill>
                  <a:cs typeface="PT Bold Heading" pitchFamily="2" charset="-78"/>
                </a:rPr>
                <a:t> </a:t>
              </a:r>
              <a:endParaRPr lang="en-US" sz="2500" kern="1200" dirty="0">
                <a:solidFill>
                  <a:srgbClr val="FFFF00"/>
                </a:solidFill>
                <a:cs typeface="PT Bold Heading" pitchFamily="2" charset="-78"/>
              </a:endParaRPr>
            </a:p>
          </p:txBody>
        </p:sp>
      </p:grpSp>
      <p:sp>
        <p:nvSpPr>
          <p:cNvPr id="9" name="مستطيل 8"/>
          <p:cNvSpPr/>
          <p:nvPr/>
        </p:nvSpPr>
        <p:spPr>
          <a:xfrm>
            <a:off x="2857488" y="571480"/>
            <a:ext cx="3214710" cy="1077218"/>
          </a:xfrm>
          <a:prstGeom prst="rect">
            <a:avLst/>
          </a:prstGeom>
        </p:spPr>
        <p:txBody>
          <a:bodyPr wrap="square">
            <a:spAutoFit/>
          </a:bodyPr>
          <a:lstStyle/>
          <a:p>
            <a:pPr lvl="0" algn="ctr"/>
            <a:r>
              <a:rPr lang="ar-SA" sz="3200" b="1" dirty="0" smtClean="0">
                <a:solidFill>
                  <a:srgbClr val="002060"/>
                </a:solidFill>
                <a:cs typeface="PT Bold Heading" pitchFamily="2" charset="-78"/>
              </a:rPr>
              <a:t>نظرية الاختزان العقلي </a:t>
            </a:r>
            <a:endParaRPr lang="ar-SA" sz="3200" dirty="0">
              <a:solidFill>
                <a:srgbClr val="002060"/>
              </a:solidFill>
              <a:cs typeface="PT Bold Heading" pitchFamily="2" charset="-78"/>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500042"/>
            <a:ext cx="8643998" cy="6000792"/>
          </a:xfrm>
          <a:solidFill>
            <a:schemeClr val="accent2">
              <a:lumMod val="50000"/>
            </a:schemeClr>
          </a:solidFill>
        </p:spPr>
        <p:txBody>
          <a:bodyPr>
            <a:noAutofit/>
          </a:bodyPr>
          <a:lstStyle/>
          <a:p>
            <a:pPr>
              <a:buNone/>
            </a:pPr>
            <a:endParaRPr lang="ar-SA" sz="3600" b="1" dirty="0" smtClean="0">
              <a:solidFill>
                <a:srgbClr val="FFFF00"/>
              </a:solidFill>
            </a:endParaRPr>
          </a:p>
          <a:p>
            <a:pPr>
              <a:buNone/>
            </a:pPr>
            <a:r>
              <a:rPr lang="ar-SA" sz="3000" b="1" dirty="0" smtClean="0">
                <a:solidFill>
                  <a:srgbClr val="FFFF00"/>
                </a:solidFill>
              </a:rPr>
              <a:t>   </a:t>
            </a:r>
          </a:p>
          <a:p>
            <a:pPr>
              <a:buNone/>
            </a:pPr>
            <a:endParaRPr lang="ar-SA" sz="3000" b="1" dirty="0" smtClean="0">
              <a:solidFill>
                <a:srgbClr val="FFFF00"/>
              </a:solidFill>
            </a:endParaRPr>
          </a:p>
          <a:p>
            <a:pPr algn="just">
              <a:buNone/>
            </a:pPr>
            <a:r>
              <a:rPr lang="ar-SA" sz="2800" b="1" dirty="0" smtClean="0">
                <a:solidFill>
                  <a:srgbClr val="92D050"/>
                </a:solidFill>
              </a:rPr>
              <a:t>    </a:t>
            </a:r>
            <a:r>
              <a:rPr lang="ar-SA" b="1" dirty="0" smtClean="0">
                <a:solidFill>
                  <a:srgbClr val="FFFF00"/>
                </a:solidFill>
              </a:rPr>
              <a:t>وترى أن عقل الإنسان يتألف من مجموعة من الملكات تستقل كل منها عن الأخرى مثل ملكة التفكير والذاكرة وغيرها وأن هذه الملكات تدرب بالمواد الدراسية التي تناسبها ولذلك نظمت المناهج المدرسة على أساس اشتمالها على المواد اللازمة لتدريب هذه الملكات فالتاريخ يدرب ملكة الذاكرة, والعلوم تدرب ملكة التحليل </a:t>
            </a:r>
            <a:endParaRPr lang="en-US" b="1" dirty="0">
              <a:solidFill>
                <a:srgbClr val="FFFF00"/>
              </a:solidFill>
            </a:endParaRPr>
          </a:p>
        </p:txBody>
      </p:sp>
      <p:grpSp>
        <p:nvGrpSpPr>
          <p:cNvPr id="2" name="مجموعة 5"/>
          <p:cNvGrpSpPr/>
          <p:nvPr/>
        </p:nvGrpSpPr>
        <p:grpSpPr>
          <a:xfrm>
            <a:off x="2071670" y="142852"/>
            <a:ext cx="4857784" cy="1727896"/>
            <a:chOff x="-1212976" y="-1"/>
            <a:chExt cx="4064000" cy="1442144"/>
          </a:xfrm>
          <a:solidFill>
            <a:schemeClr val="accent4">
              <a:lumMod val="75000"/>
            </a:schemeClr>
          </a:solidFill>
          <a:scene3d>
            <a:camera prst="orthographicFront"/>
            <a:lightRig rig="threePt" dir="t">
              <a:rot lat="0" lon="0" rev="7500000"/>
            </a:lightRig>
          </a:scene3d>
        </p:grpSpPr>
        <p:sp>
          <p:nvSpPr>
            <p:cNvPr id="7" name="مخطط انسيابي: عملية يدوية 6"/>
            <p:cNvSpPr/>
            <p:nvPr/>
          </p:nvSpPr>
          <p:spPr>
            <a:xfrm rot="10800000">
              <a:off x="-1212976" y="-1"/>
              <a:ext cx="4064000" cy="1442144"/>
            </a:xfrm>
            <a:prstGeom prst="flowChartManualOperation">
              <a:avLst/>
            </a:prstGeom>
            <a:grpFill/>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8" name="مخطط انسيابي: عملية يدوية 4"/>
            <p:cNvSpPr/>
            <p:nvPr/>
          </p:nvSpPr>
          <p:spPr>
            <a:xfrm rot="16200000">
              <a:off x="-468" y="-498129"/>
              <a:ext cx="1442144" cy="2438400"/>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58750" tIns="0" rIns="161230" bIns="0" numCol="1" spcCol="1270" anchor="ctr" anchorCtr="0">
              <a:noAutofit/>
            </a:bodyPr>
            <a:lstStyle/>
            <a:p>
              <a:pPr lvl="0" algn="ctr" defTabSz="1111250" rtl="1">
                <a:lnSpc>
                  <a:spcPct val="90000"/>
                </a:lnSpc>
                <a:spcBef>
                  <a:spcPct val="0"/>
                </a:spcBef>
                <a:spcAft>
                  <a:spcPct val="35000"/>
                </a:spcAft>
              </a:pPr>
              <a:r>
                <a:rPr lang="ar-SA" sz="2500" b="1" kern="1200" dirty="0" smtClean="0">
                  <a:solidFill>
                    <a:srgbClr val="FFFF00"/>
                  </a:solidFill>
                  <a:cs typeface="PT Bold Heading" pitchFamily="2" charset="-78"/>
                </a:rPr>
                <a:t> </a:t>
              </a:r>
              <a:endParaRPr lang="en-US" sz="2500" kern="1200" dirty="0">
                <a:solidFill>
                  <a:srgbClr val="FFFF00"/>
                </a:solidFill>
                <a:cs typeface="PT Bold Heading" pitchFamily="2" charset="-78"/>
              </a:endParaRPr>
            </a:p>
          </p:txBody>
        </p:sp>
      </p:grpSp>
      <p:sp>
        <p:nvSpPr>
          <p:cNvPr id="9" name="مستطيل 8"/>
          <p:cNvSpPr/>
          <p:nvPr/>
        </p:nvSpPr>
        <p:spPr>
          <a:xfrm>
            <a:off x="2857488" y="571480"/>
            <a:ext cx="3214710" cy="1077218"/>
          </a:xfrm>
          <a:prstGeom prst="rect">
            <a:avLst/>
          </a:prstGeom>
        </p:spPr>
        <p:txBody>
          <a:bodyPr wrap="square">
            <a:spAutoFit/>
          </a:bodyPr>
          <a:lstStyle/>
          <a:p>
            <a:pPr lvl="0" algn="ctr"/>
            <a:r>
              <a:rPr lang="ar-SA" sz="3200" b="1" dirty="0" smtClean="0">
                <a:solidFill>
                  <a:srgbClr val="FFFF00"/>
                </a:solidFill>
                <a:cs typeface="PT Bold Heading" pitchFamily="2" charset="-78"/>
              </a:rPr>
              <a:t>نظرية التدريب العقلي</a:t>
            </a: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pic>
        <p:nvPicPr>
          <p:cNvPr id="3" name="صورة 2" descr="ىت.jpg"/>
          <p:cNvPicPr>
            <a:picLocks noChangeAspect="1"/>
          </p:cNvPicPr>
          <p:nvPr/>
        </p:nvPicPr>
        <p:blipFill>
          <a:blip r:embed="rId2"/>
          <a:srcRect/>
          <a:stretch>
            <a:fillRect/>
          </a:stretch>
        </p:blipFill>
        <p:spPr bwMode="auto">
          <a:xfrm>
            <a:off x="0" y="2571745"/>
            <a:ext cx="9144000" cy="4286256"/>
          </a:xfrm>
          <a:prstGeom prst="rect">
            <a:avLst/>
          </a:prstGeom>
          <a:noFill/>
          <a:ln w="9525">
            <a:noFill/>
            <a:miter lim="800000"/>
            <a:headEnd/>
            <a:tailEnd/>
          </a:ln>
        </p:spPr>
      </p:pic>
      <p:pic>
        <p:nvPicPr>
          <p:cNvPr id="4" name="صورة 3" descr="41.jpg"/>
          <p:cNvPicPr>
            <a:picLocks noChangeAspect="1"/>
          </p:cNvPicPr>
          <p:nvPr/>
        </p:nvPicPr>
        <p:blipFill>
          <a:blip r:embed="rId3">
            <a:duotone>
              <a:prstClr val="black"/>
              <a:schemeClr val="accent4">
                <a:tint val="45000"/>
                <a:satMod val="400000"/>
              </a:schemeClr>
            </a:duotone>
          </a:blip>
          <a:stretch>
            <a:fillRect/>
          </a:stretch>
        </p:blipFill>
        <p:spPr>
          <a:xfrm>
            <a:off x="1714480" y="0"/>
            <a:ext cx="6000792" cy="2571744"/>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500042"/>
            <a:ext cx="8643998" cy="6000792"/>
          </a:xfrm>
          <a:solidFill>
            <a:schemeClr val="accent2">
              <a:lumMod val="50000"/>
            </a:schemeClr>
          </a:solidFill>
        </p:spPr>
        <p:txBody>
          <a:bodyPr>
            <a:noAutofit/>
          </a:bodyPr>
          <a:lstStyle/>
          <a:p>
            <a:pPr>
              <a:buNone/>
            </a:pPr>
            <a:endParaRPr lang="ar-SA" sz="3600" b="1" dirty="0" smtClean="0">
              <a:solidFill>
                <a:srgbClr val="FFFF00"/>
              </a:solidFill>
            </a:endParaRPr>
          </a:p>
          <a:p>
            <a:pPr>
              <a:buNone/>
            </a:pPr>
            <a:r>
              <a:rPr lang="ar-SA" sz="3000" b="1" dirty="0" smtClean="0">
                <a:solidFill>
                  <a:srgbClr val="FFFF00"/>
                </a:solidFill>
              </a:rPr>
              <a:t>   </a:t>
            </a:r>
          </a:p>
          <a:p>
            <a:pPr>
              <a:buNone/>
            </a:pPr>
            <a:endParaRPr lang="ar-SA" sz="3000" b="1" dirty="0" smtClean="0">
              <a:solidFill>
                <a:srgbClr val="FFFF00"/>
              </a:solidFill>
            </a:endParaRPr>
          </a:p>
          <a:p>
            <a:pPr algn="just">
              <a:buNone/>
            </a:pPr>
            <a:r>
              <a:rPr lang="ar-SA" sz="2800" b="1" dirty="0" smtClean="0">
                <a:solidFill>
                  <a:srgbClr val="92D050"/>
                </a:solidFill>
              </a:rPr>
              <a:t>    </a:t>
            </a:r>
            <a:r>
              <a:rPr lang="ar-SA" b="1" dirty="0" smtClean="0">
                <a:solidFill>
                  <a:srgbClr val="FFFF00"/>
                </a:solidFill>
              </a:rPr>
              <a:t>تقول هذه النظرية أن الطبيعة الإنسانية تسيطر عليها غريزة واحدة أو مجموعة غرائز ولكن الأبحاث النفسية أثبتت أن طبيعة الإنسان متغيرة متطورة تسعى دائماً إلى تكييف نفسها حسب الظروف وأنها قادرة على التحسن والتقدم.</a:t>
            </a:r>
            <a:endParaRPr lang="en-US" b="1" dirty="0">
              <a:solidFill>
                <a:srgbClr val="FFFF00"/>
              </a:solidFill>
            </a:endParaRPr>
          </a:p>
        </p:txBody>
      </p:sp>
      <p:grpSp>
        <p:nvGrpSpPr>
          <p:cNvPr id="2" name="مجموعة 5"/>
          <p:cNvGrpSpPr/>
          <p:nvPr/>
        </p:nvGrpSpPr>
        <p:grpSpPr>
          <a:xfrm>
            <a:off x="2071670" y="142852"/>
            <a:ext cx="4857784" cy="1571636"/>
            <a:chOff x="-1212976" y="-1"/>
            <a:chExt cx="4064000" cy="1442144"/>
          </a:xfrm>
          <a:solidFill>
            <a:srgbClr val="00B0F0"/>
          </a:solidFill>
          <a:scene3d>
            <a:camera prst="orthographicFront"/>
            <a:lightRig rig="threePt" dir="t">
              <a:rot lat="0" lon="0" rev="7500000"/>
            </a:lightRig>
          </a:scene3d>
        </p:grpSpPr>
        <p:sp>
          <p:nvSpPr>
            <p:cNvPr id="7" name="مخطط انسيابي: عملية يدوية 6"/>
            <p:cNvSpPr/>
            <p:nvPr/>
          </p:nvSpPr>
          <p:spPr>
            <a:xfrm rot="10800000">
              <a:off x="-1212976" y="-1"/>
              <a:ext cx="4064000" cy="1442144"/>
            </a:xfrm>
            <a:prstGeom prst="flowChartManualOperation">
              <a:avLst/>
            </a:prstGeom>
            <a:grpFill/>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8" name="مخطط انسيابي: عملية يدوية 4"/>
            <p:cNvSpPr/>
            <p:nvPr/>
          </p:nvSpPr>
          <p:spPr>
            <a:xfrm rot="16200000">
              <a:off x="257351" y="-436966"/>
              <a:ext cx="1048832" cy="2316074"/>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58750" tIns="0" rIns="161230" bIns="0" numCol="1" spcCol="1270" anchor="ctr" anchorCtr="0">
              <a:noAutofit/>
            </a:bodyPr>
            <a:lstStyle/>
            <a:p>
              <a:pPr lvl="0" algn="ctr" defTabSz="1111250" rtl="1">
                <a:lnSpc>
                  <a:spcPct val="90000"/>
                </a:lnSpc>
                <a:spcBef>
                  <a:spcPct val="0"/>
                </a:spcBef>
                <a:spcAft>
                  <a:spcPct val="35000"/>
                </a:spcAft>
              </a:pPr>
              <a:r>
                <a:rPr lang="ar-SA" sz="2500" b="1" kern="1200" dirty="0" smtClean="0">
                  <a:solidFill>
                    <a:srgbClr val="FFFF00"/>
                  </a:solidFill>
                  <a:cs typeface="PT Bold Heading" pitchFamily="2" charset="-78"/>
                </a:rPr>
                <a:t> </a:t>
              </a:r>
              <a:endParaRPr lang="en-US" sz="2500" kern="1200" dirty="0">
                <a:solidFill>
                  <a:srgbClr val="FFFF00"/>
                </a:solidFill>
                <a:cs typeface="PT Bold Heading" pitchFamily="2" charset="-78"/>
              </a:endParaRPr>
            </a:p>
          </p:txBody>
        </p:sp>
      </p:grpSp>
      <p:sp>
        <p:nvSpPr>
          <p:cNvPr id="9" name="مستطيل 8"/>
          <p:cNvSpPr/>
          <p:nvPr/>
        </p:nvSpPr>
        <p:spPr>
          <a:xfrm>
            <a:off x="2857488" y="571480"/>
            <a:ext cx="3214710" cy="707886"/>
          </a:xfrm>
          <a:prstGeom prst="rect">
            <a:avLst/>
          </a:prstGeom>
        </p:spPr>
        <p:txBody>
          <a:bodyPr wrap="square">
            <a:spAutoFit/>
          </a:bodyPr>
          <a:lstStyle/>
          <a:p>
            <a:pPr lvl="0" algn="ctr"/>
            <a:r>
              <a:rPr lang="ar-SA" sz="4000" b="1" dirty="0" smtClean="0">
                <a:solidFill>
                  <a:srgbClr val="002060"/>
                </a:solidFill>
                <a:cs typeface="PT Bold Heading" pitchFamily="2" charset="-78"/>
              </a:rPr>
              <a:t>نظرية الغرائز: </a:t>
            </a: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928670"/>
            <a:ext cx="9144000" cy="5929330"/>
          </a:xfrm>
          <a:solidFill>
            <a:schemeClr val="accent1">
              <a:lumMod val="50000"/>
            </a:schemeClr>
          </a:solidFill>
        </p:spPr>
        <p:txBody>
          <a:bodyPr>
            <a:noAutofit/>
          </a:bodyPr>
          <a:lstStyle/>
          <a:p>
            <a:pPr>
              <a:buNone/>
            </a:pPr>
            <a:endParaRPr lang="ar-SA" sz="2400" dirty="0" smtClean="0">
              <a:solidFill>
                <a:srgbClr val="FFFF00"/>
              </a:solidFill>
              <a:cs typeface="PT Bold Heading" pitchFamily="2" charset="-78"/>
            </a:endParaRPr>
          </a:p>
          <a:p>
            <a:pPr>
              <a:buNone/>
            </a:pPr>
            <a:endParaRPr lang="ar-SA" sz="2400" dirty="0" smtClean="0">
              <a:solidFill>
                <a:srgbClr val="FFFF00"/>
              </a:solidFill>
              <a:cs typeface="PT Bold Heading" pitchFamily="2" charset="-78"/>
            </a:endParaRPr>
          </a:p>
          <a:p>
            <a:pPr>
              <a:buNone/>
            </a:pPr>
            <a:endParaRPr lang="ar-SA" sz="2400" dirty="0" smtClean="0">
              <a:solidFill>
                <a:srgbClr val="FFFF00"/>
              </a:solidFill>
              <a:cs typeface="PT Bold Heading" pitchFamily="2" charset="-78"/>
            </a:endParaRPr>
          </a:p>
          <a:p>
            <a:pPr>
              <a:buNone/>
            </a:pPr>
            <a:endParaRPr lang="ar-SA" sz="2400" dirty="0" smtClean="0">
              <a:solidFill>
                <a:srgbClr val="FFFF00"/>
              </a:solidFill>
              <a:cs typeface="PT Bold Heading" pitchFamily="2" charset="-78"/>
            </a:endParaRPr>
          </a:p>
          <a:p>
            <a:pPr>
              <a:buNone/>
            </a:pPr>
            <a:r>
              <a:rPr lang="ar-SA" sz="2400" dirty="0" smtClean="0">
                <a:solidFill>
                  <a:srgbClr val="FFFF00"/>
                </a:solidFill>
                <a:cs typeface="PT Bold Heading" pitchFamily="2" charset="-78"/>
              </a:rPr>
              <a:t> </a:t>
            </a:r>
            <a:endParaRPr lang="ar-SA" sz="2400" dirty="0">
              <a:solidFill>
                <a:srgbClr val="FFFF00"/>
              </a:solidFill>
              <a:cs typeface="PT Bold Heading" pitchFamily="2" charset="-78"/>
            </a:endParaRPr>
          </a:p>
        </p:txBody>
      </p:sp>
      <p:sp>
        <p:nvSpPr>
          <p:cNvPr id="4" name="مستطيل 3"/>
          <p:cNvSpPr/>
          <p:nvPr/>
        </p:nvSpPr>
        <p:spPr>
          <a:xfrm>
            <a:off x="0" y="0"/>
            <a:ext cx="9144000" cy="1938992"/>
          </a:xfrm>
          <a:prstGeom prst="rect">
            <a:avLst/>
          </a:prstGeom>
          <a:noFill/>
        </p:spPr>
        <p:txBody>
          <a:bodyPr wrap="square" lIns="91440" tIns="45720" rIns="91440" bIns="45720">
            <a:spAutoFit/>
          </a:bodyPr>
          <a:lstStyle/>
          <a:p>
            <a:r>
              <a:rPr lang="ar-SA" sz="4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المنهج ونمو المتعلمين</a:t>
            </a:r>
            <a:r>
              <a:rPr lang="ar-SA" sz="4000" dirty="0" smtClean="0">
                <a:solidFill>
                  <a:srgbClr val="FFFF00"/>
                </a:solidFill>
                <a:cs typeface="PT Bold Heading" pitchFamily="2" charset="-78"/>
              </a:rPr>
              <a:t> </a:t>
            </a:r>
          </a:p>
          <a:p>
            <a:pPr algn="ctr"/>
            <a:endParaRPr lang="ar-SA" sz="4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endParaRPr>
          </a:p>
          <a:p>
            <a:pPr algn="ctr"/>
            <a:endParaRPr lang="ar-SA" sz="4000" b="1" cap="none" spc="0"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p:txBody>
      </p:sp>
      <p:graphicFrame>
        <p:nvGraphicFramePr>
          <p:cNvPr id="5" name="رسم تخطيطي 4"/>
          <p:cNvGraphicFramePr/>
          <p:nvPr/>
        </p:nvGraphicFramePr>
        <p:xfrm>
          <a:off x="642910" y="2071678"/>
          <a:ext cx="7929618" cy="4635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4034" name="Picture 2" descr="images (5)"/>
          <p:cNvPicPr>
            <a:picLocks noChangeAspect="1" noChangeArrowheads="1"/>
          </p:cNvPicPr>
          <p:nvPr/>
        </p:nvPicPr>
        <p:blipFill>
          <a:blip r:embed="rId6"/>
          <a:srcRect/>
          <a:stretch>
            <a:fillRect/>
          </a:stretch>
        </p:blipFill>
        <p:spPr bwMode="auto">
          <a:xfrm>
            <a:off x="0" y="0"/>
            <a:ext cx="3428992" cy="2071678"/>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928670"/>
            <a:ext cx="8715436" cy="5786478"/>
          </a:xfrm>
          <a:solidFill>
            <a:schemeClr val="accent1">
              <a:lumMod val="50000"/>
            </a:schemeClr>
          </a:solidFill>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buNone/>
            </a:pPr>
            <a:r>
              <a:rPr lang="ar-SA"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يتعلم الطلبة بشكل أفضل إذا كان العلم ملائماً لمستوى نضجهم:</a:t>
            </a:r>
          </a:p>
          <a:p>
            <a:pPr>
              <a:buNone/>
            </a:pPr>
            <a:r>
              <a:rPr lang="ar-SA"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يكون التعلم أكثر كفاية حين يرتبط بأغراض وواقع الطالب: </a:t>
            </a:r>
          </a:p>
          <a:p>
            <a:pPr>
              <a:buNone/>
            </a:pPr>
            <a:r>
              <a:rPr lang="ar-SA"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النمو والتعلم عمليتان مستمرتان:</a:t>
            </a:r>
          </a:p>
          <a:p>
            <a:pPr>
              <a:buNone/>
            </a:pPr>
            <a:r>
              <a:rPr lang="ar-SA"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يختلف كل طالب عن الآخر في سرعة تعلمه:  </a:t>
            </a:r>
          </a:p>
          <a:p>
            <a:pPr>
              <a:buNone/>
            </a:pPr>
            <a:endParaRPr lang="ar-SA"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buNone/>
            </a:pPr>
            <a:endParaRPr lang="ar-SA"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buNone/>
            </a:pPr>
            <a:r>
              <a:rPr lang="ar-SA"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يتعلم الطالب عدة أشياء في آن واحد:</a:t>
            </a:r>
          </a:p>
          <a:p>
            <a:pPr>
              <a:buNone/>
            </a:pPr>
            <a:r>
              <a:rPr lang="ar-SA"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يتعلم الطالب بطريقة أفضل نتيجة الخبرات المتصلة بالحياة:</a:t>
            </a:r>
          </a:p>
          <a:p>
            <a:pPr>
              <a:buNone/>
            </a:pPr>
            <a:r>
              <a:rPr lang="ar-SA"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انتقال أثر التعلم:  </a:t>
            </a:r>
            <a:endParaRPr lang="ar-SA"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p:txBody>
      </p:sp>
      <p:sp>
        <p:nvSpPr>
          <p:cNvPr id="4" name="مستطيل 3"/>
          <p:cNvSpPr/>
          <p:nvPr/>
        </p:nvSpPr>
        <p:spPr>
          <a:xfrm>
            <a:off x="0" y="142852"/>
            <a:ext cx="9144000" cy="646331"/>
          </a:xfrm>
          <a:prstGeom prst="rect">
            <a:avLst/>
          </a:prstGeom>
          <a:solidFill>
            <a:schemeClr val="accent1">
              <a:lumMod val="50000"/>
            </a:schemeClr>
          </a:solidFill>
        </p:spPr>
        <p:txBody>
          <a:bodyPr wrap="square" lIns="91440" tIns="45720" rIns="91440" bIns="45720">
            <a:spAutoFit/>
          </a:bodyPr>
          <a:lstStyle/>
          <a:p>
            <a:pPr algn="ctr"/>
            <a:r>
              <a:rPr lang="ar-SA" sz="36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أسس التعلم وانعكاساتها على المنهج</a:t>
            </a:r>
          </a:p>
        </p:txBody>
      </p:sp>
      <p:pic>
        <p:nvPicPr>
          <p:cNvPr id="45060" name="Picture 4" descr="images-21"/>
          <p:cNvPicPr>
            <a:picLocks noChangeAspect="1" noChangeArrowheads="1"/>
          </p:cNvPicPr>
          <p:nvPr/>
        </p:nvPicPr>
        <p:blipFill>
          <a:blip r:embed="rId2"/>
          <a:srcRect/>
          <a:stretch>
            <a:fillRect/>
          </a:stretch>
        </p:blipFill>
        <p:spPr bwMode="auto">
          <a:xfrm>
            <a:off x="285720" y="3071810"/>
            <a:ext cx="3000396" cy="16256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pic>
        <p:nvPicPr>
          <p:cNvPr id="8" name="صورة 7" descr="images (14).jpg"/>
          <p:cNvPicPr>
            <a:picLocks noChangeAspect="1"/>
          </p:cNvPicPr>
          <p:nvPr/>
        </p:nvPicPr>
        <p:blipFill>
          <a:blip r:embed="rId3"/>
          <a:stretch>
            <a:fillRect/>
          </a:stretch>
        </p:blipFill>
        <p:spPr>
          <a:xfrm>
            <a:off x="2714612" y="4357694"/>
            <a:ext cx="3929090" cy="2143116"/>
          </a:xfrm>
          <a:prstGeom prst="rect">
            <a:avLst/>
          </a:prstGeom>
        </p:spPr>
      </p:pic>
      <p:sp>
        <p:nvSpPr>
          <p:cNvPr id="9" name="مربع نص 2"/>
          <p:cNvSpPr txBox="1">
            <a:spLocks noChangeArrowheads="1"/>
          </p:cNvSpPr>
          <p:nvPr/>
        </p:nvSpPr>
        <p:spPr bwMode="auto">
          <a:xfrm>
            <a:off x="928662" y="357166"/>
            <a:ext cx="7215238" cy="3539430"/>
          </a:xfrm>
          <a:prstGeom prst="rect">
            <a:avLst/>
          </a:prstGeom>
          <a:blipFill>
            <a:blip r:embed="rId4"/>
            <a:tile tx="0" ty="0" sx="100000" sy="100000" flip="none" algn="tl"/>
          </a:blipFill>
          <a:ln w="9525">
            <a:noFill/>
            <a:miter lim="800000"/>
            <a:headEnd/>
            <a:tailEnd/>
          </a:ln>
        </p:spPr>
        <p:txBody>
          <a:bodyPr wrap="square">
            <a:spAutoFit/>
          </a:bodyPr>
          <a:lstStyle/>
          <a:p>
            <a:pPr algn="ctr"/>
            <a:endParaRPr lang="ar-SA" sz="4000" b="1" dirty="0">
              <a:cs typeface="PT Bold Heading" pitchFamily="2" charset="-78"/>
            </a:endParaRPr>
          </a:p>
          <a:p>
            <a:pPr algn="ctr"/>
            <a:r>
              <a:rPr lang="ar-SA" sz="4800" b="1" dirty="0" smtClean="0">
                <a:solidFill>
                  <a:schemeClr val="accent2">
                    <a:lumMod val="50000"/>
                  </a:schemeClr>
                </a:solidFill>
                <a:cs typeface="PT Bold Heading" pitchFamily="2" charset="-78"/>
              </a:rPr>
              <a:t>دعائي لكم بالتوفيق</a:t>
            </a:r>
          </a:p>
          <a:p>
            <a:pPr algn="ctr"/>
            <a:endParaRPr lang="ar-SA" sz="4400" b="1" dirty="0" smtClean="0">
              <a:solidFill>
                <a:schemeClr val="accent2">
                  <a:lumMod val="50000"/>
                </a:schemeClr>
              </a:solidFill>
              <a:cs typeface="PT Bold Heading" pitchFamily="2" charset="-78"/>
            </a:endParaRPr>
          </a:p>
          <a:p>
            <a:pPr algn="ctr"/>
            <a:r>
              <a:rPr lang="ar-SA" sz="4800" b="1" dirty="0" smtClean="0">
                <a:solidFill>
                  <a:schemeClr val="accent2">
                    <a:lumMod val="50000"/>
                  </a:schemeClr>
                </a:solidFill>
                <a:cs typeface="PT Bold Heading" pitchFamily="2" charset="-78"/>
              </a:rPr>
              <a:t> شاكرة </a:t>
            </a:r>
            <a:r>
              <a:rPr lang="ar-SA" sz="4800" b="1" dirty="0">
                <a:solidFill>
                  <a:schemeClr val="accent2">
                    <a:lumMod val="50000"/>
                  </a:schemeClr>
                </a:solidFill>
                <a:cs typeface="PT Bold Heading" pitchFamily="2" charset="-78"/>
              </a:rPr>
              <a:t>لكم حسن الإصغاء</a:t>
            </a:r>
          </a:p>
          <a:p>
            <a:pPr algn="ctr"/>
            <a:endParaRPr lang="ar-SA" sz="4000" b="1" dirty="0">
              <a:solidFill>
                <a:srgbClr val="FFFF00"/>
              </a:solidFill>
              <a:cs typeface="PT Bold Heading" pitchFamily="2" charset="-78"/>
            </a:endParaRPr>
          </a:p>
        </p:txBody>
      </p:sp>
    </p:spTree>
  </p:cSld>
  <p:clrMapOvr>
    <a:masterClrMapping/>
  </p:clrMapOvr>
  <p:transition>
    <p:blind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8000"/>
        </a:solidFill>
        <a:effectLst/>
      </p:bgPr>
    </p:bg>
    <p:spTree>
      <p:nvGrpSpPr>
        <p:cNvPr id="1" name=""/>
        <p:cNvGrpSpPr/>
        <p:nvPr/>
      </p:nvGrpSpPr>
      <p:grpSpPr>
        <a:xfrm>
          <a:off x="0" y="0"/>
          <a:ext cx="0" cy="0"/>
          <a:chOff x="0" y="0"/>
          <a:chExt cx="0" cy="0"/>
        </a:xfrm>
      </p:grpSpPr>
      <p:pic>
        <p:nvPicPr>
          <p:cNvPr id="92162" name="Picture 2" descr="http://www1.istockphoto.com/file_thumbview_approve/2833795/2/istockphoto_2833795_note_paper.jpg"/>
          <p:cNvPicPr>
            <a:picLocks noChangeAspect="1" noChangeArrowheads="1"/>
          </p:cNvPicPr>
          <p:nvPr/>
        </p:nvPicPr>
        <p:blipFill>
          <a:blip r:embed="rId3"/>
          <a:srcRect/>
          <a:stretch>
            <a:fillRect/>
          </a:stretch>
        </p:blipFill>
        <p:spPr bwMode="auto">
          <a:xfrm>
            <a:off x="285720" y="285728"/>
            <a:ext cx="8572560" cy="6215106"/>
          </a:xfrm>
          <a:prstGeom prst="rect">
            <a:avLst/>
          </a:prstGeom>
          <a:noFill/>
          <a:ln w="9525">
            <a:noFill/>
            <a:miter lim="800000"/>
            <a:headEnd/>
            <a:tailEnd/>
          </a:ln>
        </p:spPr>
      </p:pic>
      <p:sp>
        <p:nvSpPr>
          <p:cNvPr id="5" name="مربع نص 4"/>
          <p:cNvSpPr txBox="1">
            <a:spLocks noChangeArrowheads="1"/>
          </p:cNvSpPr>
          <p:nvPr/>
        </p:nvSpPr>
        <p:spPr bwMode="auto">
          <a:xfrm>
            <a:off x="6516688" y="404813"/>
            <a:ext cx="2016125" cy="708025"/>
          </a:xfrm>
          <a:prstGeom prst="rect">
            <a:avLst/>
          </a:prstGeom>
          <a:noFill/>
          <a:ln w="9525">
            <a:noFill/>
            <a:miter lim="800000"/>
            <a:headEnd/>
            <a:tailEnd/>
          </a:ln>
        </p:spPr>
        <p:txBody>
          <a:bodyPr>
            <a:spAutoFit/>
          </a:bodyPr>
          <a:lstStyle/>
          <a:p>
            <a:pPr>
              <a:buFont typeface="Wingdings" pitchFamily="2" charset="2"/>
              <a:buChar char="§"/>
            </a:pPr>
            <a:r>
              <a:rPr lang="ar-SA" sz="4000" b="1" dirty="0" smtClean="0">
                <a:solidFill>
                  <a:srgbClr val="008000"/>
                </a:solidFill>
                <a:latin typeface="Calibri" pitchFamily="34" charset="0"/>
                <a:cs typeface="DecoType Naskh" pitchFamily="2" charset="-78"/>
              </a:rPr>
              <a:t>ملاحظة</a:t>
            </a:r>
            <a:endParaRPr lang="ar-SA" sz="4000" b="1" dirty="0">
              <a:solidFill>
                <a:srgbClr val="008000"/>
              </a:solidFill>
              <a:latin typeface="Calibri" pitchFamily="34" charset="0"/>
              <a:cs typeface="DecoType Naskh" pitchFamily="2" charset="-78"/>
            </a:endParaRPr>
          </a:p>
        </p:txBody>
      </p:sp>
      <p:sp>
        <p:nvSpPr>
          <p:cNvPr id="9" name="مربع نص 8"/>
          <p:cNvSpPr txBox="1">
            <a:spLocks noChangeArrowheads="1"/>
          </p:cNvSpPr>
          <p:nvPr/>
        </p:nvSpPr>
        <p:spPr bwMode="auto">
          <a:xfrm rot="20788090">
            <a:off x="2677749" y="2193721"/>
            <a:ext cx="3600450" cy="1938992"/>
          </a:xfrm>
          <a:prstGeom prst="rect">
            <a:avLst/>
          </a:prstGeom>
          <a:noFill/>
          <a:ln w="9525">
            <a:noFill/>
            <a:miter lim="800000"/>
            <a:headEnd/>
            <a:tailEnd/>
          </a:ln>
        </p:spPr>
        <p:txBody>
          <a:bodyPr>
            <a:spAutoFit/>
          </a:bodyPr>
          <a:lstStyle/>
          <a:p>
            <a:pPr algn="ctr"/>
            <a:r>
              <a:rPr lang="ar-SA" sz="4000" b="1" cap="all" spc="0" dirty="0" smtClean="0">
                <a:ln w="9000" cmpd="sng">
                  <a:solidFill>
                    <a:schemeClr val="accent4">
                      <a:shade val="50000"/>
                      <a:satMod val="120000"/>
                    </a:schemeClr>
                  </a:solidFill>
                  <a:prstDash val="solid"/>
                </a:ln>
                <a:solidFill>
                  <a:srgbClr val="008000"/>
                </a:solidFill>
                <a:effectLst>
                  <a:reflection blurRad="12700" stA="28000" endPos="45000" dist="1000" dir="5400000" sy="-100000" algn="bl" rotWithShape="0"/>
                </a:effectLst>
                <a:latin typeface="Calibri" pitchFamily="34" charset="0"/>
                <a:cs typeface="PT Bold Heading" pitchFamily="2" charset="-78"/>
              </a:rPr>
              <a:t>لا تنسوا الدعاء للوالدين </a:t>
            </a:r>
            <a:r>
              <a:rPr lang="ar-SA" sz="4000" b="1" cap="all" spc="0" dirty="0" err="1" smtClean="0">
                <a:ln w="9000" cmpd="sng">
                  <a:solidFill>
                    <a:schemeClr val="accent4">
                      <a:shade val="50000"/>
                      <a:satMod val="120000"/>
                    </a:schemeClr>
                  </a:solidFill>
                  <a:prstDash val="solid"/>
                </a:ln>
                <a:solidFill>
                  <a:srgbClr val="008000"/>
                </a:solidFill>
                <a:effectLst>
                  <a:reflection blurRad="12700" stA="28000" endPos="45000" dist="1000" dir="5400000" sy="-100000" algn="bl" rotWithShape="0"/>
                </a:effectLst>
                <a:latin typeface="Calibri" pitchFamily="34" charset="0"/>
                <a:cs typeface="PT Bold Heading" pitchFamily="2" charset="-78"/>
              </a:rPr>
              <a:t>و</a:t>
            </a:r>
            <a:r>
              <a:rPr lang="ar-SA" sz="4000" b="1" cap="all" spc="0" dirty="0" smtClean="0">
                <a:ln w="9000" cmpd="sng">
                  <a:solidFill>
                    <a:schemeClr val="accent4">
                      <a:shade val="50000"/>
                      <a:satMod val="120000"/>
                    </a:schemeClr>
                  </a:solidFill>
                  <a:prstDash val="solid"/>
                </a:ln>
                <a:solidFill>
                  <a:srgbClr val="008000"/>
                </a:solidFill>
                <a:effectLst>
                  <a:reflection blurRad="12700" stA="28000" endPos="45000" dist="1000" dir="5400000" sy="-100000" algn="bl" rotWithShape="0"/>
                </a:effectLst>
                <a:latin typeface="Calibri" pitchFamily="34" charset="0"/>
                <a:cs typeface="PT Bold Heading" pitchFamily="2" charset="-78"/>
              </a:rPr>
              <a:t> لجميع المؤمنين  </a:t>
            </a:r>
            <a:endParaRPr lang="ar-SA" sz="4000" b="1" cap="all" spc="0" dirty="0">
              <a:ln w="9000" cmpd="sng">
                <a:solidFill>
                  <a:schemeClr val="accent4">
                    <a:shade val="50000"/>
                    <a:satMod val="120000"/>
                  </a:schemeClr>
                </a:solidFill>
                <a:prstDash val="solid"/>
              </a:ln>
              <a:solidFill>
                <a:srgbClr val="008000"/>
              </a:solidFill>
              <a:effectLst>
                <a:reflection blurRad="12700" stA="28000" endPos="45000" dist="1000" dir="5400000" sy="-100000" algn="bl" rotWithShape="0"/>
              </a:effectLst>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4" presetClass="entr" presetSubtype="0" fill="hold"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 from="(-#ppt_w/2)" to="(#ppt_x)" calcmode="lin" valueType="num">
                                      <p:cBhvr>
                                        <p:cTn id="14" dur="600" fill="hold">
                                          <p:stCondLst>
                                            <p:cond delay="0"/>
                                          </p:stCondLst>
                                        </p:cTn>
                                        <p:tgtEl>
                                          <p:spTgt spid="9">
                                            <p:txEl>
                                              <p:pRg st="0" end="0"/>
                                            </p:txEl>
                                          </p:spTgt>
                                        </p:tgtEl>
                                        <p:attrNameLst>
                                          <p:attrName>ppt_x</p:attrName>
                                        </p:attrNameLst>
                                      </p:cBhvr>
                                    </p:anim>
                                    <p:anim from="0" to="-1.0" calcmode="lin" valueType="num">
                                      <p:cBhvr>
                                        <p:cTn id="15" dur="200" decel="50000" autoRev="1" fill="hold">
                                          <p:stCondLst>
                                            <p:cond delay="600"/>
                                          </p:stCondLst>
                                        </p:cTn>
                                        <p:tgtEl>
                                          <p:spTgt spid="9">
                                            <p:txEl>
                                              <p:pRg st="0" end="0"/>
                                            </p:txEl>
                                          </p:spTgt>
                                        </p:tgtEl>
                                        <p:attrNameLst>
                                          <p:attrName>xshear</p:attrName>
                                        </p:attrNameLst>
                                      </p:cBhvr>
                                    </p:anim>
                                    <p:animScale>
                                      <p:cBhvr>
                                        <p:cTn id="16" dur="200" decel="100000" autoRev="1" fill="hold">
                                          <p:stCondLst>
                                            <p:cond delay="600"/>
                                          </p:stCondLst>
                                        </p:cTn>
                                        <p:tgtEl>
                                          <p:spTgt spid="9">
                                            <p:txEl>
                                              <p:pRg st="0" end="0"/>
                                            </p:txEl>
                                          </p:spTgt>
                                        </p:tgtEl>
                                      </p:cBhvr>
                                      <p:from x="100000" y="100000"/>
                                      <p:to x="80000" y="100000"/>
                                    </p:animScale>
                                    <p:anim by="(#ppt_h/3+#ppt_w*0.1)" calcmode="lin" valueType="num">
                                      <p:cBhvr additive="sum">
                                        <p:cTn id="17" dur="200" decel="100000" autoRev="1" fill="hold">
                                          <p:stCondLst>
                                            <p:cond delay="600"/>
                                          </p:stCondLst>
                                        </p:cTn>
                                        <p:tgtEl>
                                          <p:spTgt spid="9">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pic>
        <p:nvPicPr>
          <p:cNvPr id="2" name="صورة 5" descr="images (5).jpg"/>
          <p:cNvPicPr>
            <a:picLocks noChangeAspect="1"/>
          </p:cNvPicPr>
          <p:nvPr/>
        </p:nvPicPr>
        <p:blipFill>
          <a:blip r:embed="rId2"/>
          <a:srcRect/>
          <a:stretch>
            <a:fillRect/>
          </a:stretch>
        </p:blipFill>
        <p:spPr bwMode="auto">
          <a:xfrm>
            <a:off x="1357313" y="1071546"/>
            <a:ext cx="6572274" cy="521495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4" name="عنوان 44"/>
          <p:cNvSpPr>
            <a:spLocks noGrp="1"/>
          </p:cNvSpPr>
          <p:nvPr>
            <p:ph type="ctrTitle"/>
          </p:nvPr>
        </p:nvSpPr>
        <p:spPr>
          <a:xfrm>
            <a:off x="214282" y="928670"/>
            <a:ext cx="8715436" cy="5715040"/>
          </a:xfrm>
          <a:blipFill>
            <a:blip r:embed="rId2"/>
            <a:stretch>
              <a:fillRect/>
            </a:stretch>
          </a:blipFill>
        </p:spPr>
        <p:txBody>
          <a:bodyPr>
            <a:normAutofit/>
          </a:bodyPr>
          <a:lstStyle/>
          <a:p>
            <a:r>
              <a:rPr lang="en-US" dirty="0" smtClean="0">
                <a:solidFill>
                  <a:srgbClr val="FFFF00"/>
                </a:solidFill>
                <a:cs typeface="PT Bold Heading" pitchFamily="2" charset="-78"/>
              </a:rPr>
              <a:t/>
            </a:r>
            <a:br>
              <a:rPr lang="en-US" dirty="0" smtClean="0">
                <a:solidFill>
                  <a:srgbClr val="FFFF00"/>
                </a:solidFill>
                <a:cs typeface="PT Bold Heading" pitchFamily="2" charset="-78"/>
              </a:rPr>
            </a:br>
            <a:endParaRPr lang="ar-SA" dirty="0">
              <a:solidFill>
                <a:srgbClr val="FFFF00"/>
              </a:solidFill>
              <a:cs typeface="PT Bold Heading" pitchFamily="2" charset="-78"/>
            </a:endParaRPr>
          </a:p>
        </p:txBody>
      </p:sp>
      <p:sp>
        <p:nvSpPr>
          <p:cNvPr id="6" name="عنوان فرعي 2"/>
          <p:cNvSpPr>
            <a:spLocks noGrp="1"/>
          </p:cNvSpPr>
          <p:nvPr>
            <p:ph type="subTitle" idx="1"/>
          </p:nvPr>
        </p:nvSpPr>
        <p:spPr>
          <a:xfrm>
            <a:off x="3929058" y="1643050"/>
            <a:ext cx="5000660" cy="714380"/>
          </a:xfrm>
          <a:solidFill>
            <a:schemeClr val="tx1"/>
          </a:solidFill>
        </p:spPr>
        <p:txBody>
          <a:bodyPr>
            <a:normAutofit fontScale="92500" lnSpcReduction="20000"/>
          </a:bodyPr>
          <a:lstStyle/>
          <a:p>
            <a:endParaRPr lang="ar-SA" sz="100" dirty="0" smtClean="0">
              <a:solidFill>
                <a:srgbClr val="FFFF00"/>
              </a:solidFill>
              <a:cs typeface="PT Bold Heading" pitchFamily="2" charset="-78"/>
            </a:endParaRPr>
          </a:p>
          <a:p>
            <a:r>
              <a:rPr lang="ar-SA" sz="4000" dirty="0" smtClean="0">
                <a:solidFill>
                  <a:srgbClr val="FFFF00"/>
                </a:solidFill>
                <a:cs typeface="PT Bold Heading" pitchFamily="2" charset="-78"/>
              </a:rPr>
              <a:t>مفاهيم أساسية في المناهج</a:t>
            </a:r>
            <a:endParaRPr lang="ar-SA" sz="4000" dirty="0"/>
          </a:p>
        </p:txBody>
      </p:sp>
      <p:sp>
        <p:nvSpPr>
          <p:cNvPr id="7" name="مستطيل 6"/>
          <p:cNvSpPr/>
          <p:nvPr/>
        </p:nvSpPr>
        <p:spPr>
          <a:xfrm>
            <a:off x="2071670" y="0"/>
            <a:ext cx="4929222" cy="830997"/>
          </a:xfrm>
          <a:prstGeom prst="rect">
            <a:avLst/>
          </a:prstGeom>
        </p:spPr>
        <p:txBody>
          <a:bodyPr wrap="square">
            <a:spAutoFit/>
          </a:bodyPr>
          <a:lstStyle/>
          <a:p>
            <a:pPr algn="ctr"/>
            <a:r>
              <a:rPr lang="ar-SA" sz="4800" dirty="0" smtClean="0">
                <a:solidFill>
                  <a:schemeClr val="accent3">
                    <a:lumMod val="50000"/>
                  </a:schemeClr>
                </a:solidFill>
                <a:cs typeface="PT Bold Heading" pitchFamily="2" charset="-78"/>
              </a:rPr>
              <a:t>الفصل الأول</a:t>
            </a:r>
            <a:endParaRPr lang="ar-SA" sz="4800" dirty="0">
              <a:solidFill>
                <a:schemeClr val="accent3">
                  <a:lumMod val="50000"/>
                </a:schemeClr>
              </a:solidFill>
            </a:endParaRPr>
          </a:p>
        </p:txBody>
      </p:sp>
    </p:spTree>
  </p:cSld>
  <p:clrMapOvr>
    <a:masterClrMapping/>
  </p:clrMapOvr>
  <p:transition>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6" name="AutoShape 41"/>
          <p:cNvSpPr>
            <a:spLocks noChangeArrowheads="1"/>
          </p:cNvSpPr>
          <p:nvPr/>
        </p:nvSpPr>
        <p:spPr bwMode="ltGray">
          <a:xfrm rot="5400000">
            <a:off x="-2422526" y="1474788"/>
            <a:ext cx="4824413" cy="4770438"/>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solidFill>
            <a:srgbClr val="FFFF00"/>
          </a:solidFill>
          <a:ln w="9525"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49" name="AutoShape 44"/>
          <p:cNvSpPr>
            <a:spLocks noChangeArrowheads="1"/>
          </p:cNvSpPr>
          <p:nvPr/>
        </p:nvSpPr>
        <p:spPr bwMode="gray">
          <a:xfrm>
            <a:off x="1285852" y="5572140"/>
            <a:ext cx="6000792" cy="714380"/>
          </a:xfrm>
          <a:prstGeom prst="roundRect">
            <a:avLst>
              <a:gd name="adj" fmla="val 50000"/>
            </a:avLst>
          </a:prstGeom>
          <a:solidFill>
            <a:schemeClr val="accent1"/>
          </a:solidFill>
          <a:ln w="28575" algn="ctr">
            <a:solidFill>
              <a:srgbClr val="B2B2B2"/>
            </a:solidFill>
            <a:round/>
            <a:headEnd/>
            <a:tailEnd/>
          </a:ln>
          <a:effectLst/>
        </p:spPr>
        <p:txBody>
          <a:bodyPr wrap="none" anchor="ctr"/>
          <a:lstStyle/>
          <a:p>
            <a:r>
              <a:rPr lang="ar-SA" sz="3200" b="1" dirty="0" smtClean="0">
                <a:solidFill>
                  <a:srgbClr val="FFFF00"/>
                </a:solidFill>
                <a:cs typeface="PT Bold Heading" pitchFamily="2" charset="-78"/>
              </a:rPr>
              <a:t>ثالثاً : الأسس النفسية للمنهج</a:t>
            </a:r>
            <a:endParaRPr lang="en-US" sz="3200" dirty="0">
              <a:solidFill>
                <a:srgbClr val="FFFF00"/>
              </a:solidFill>
              <a:cs typeface="PT Bold Heading" pitchFamily="2" charset="-78"/>
            </a:endParaRPr>
          </a:p>
        </p:txBody>
      </p:sp>
      <p:sp>
        <p:nvSpPr>
          <p:cNvPr id="50" name="AutoShape 45"/>
          <p:cNvSpPr>
            <a:spLocks noChangeArrowheads="1"/>
          </p:cNvSpPr>
          <p:nvPr/>
        </p:nvSpPr>
        <p:spPr bwMode="gray">
          <a:xfrm>
            <a:off x="2214546" y="3929066"/>
            <a:ext cx="5500726" cy="857256"/>
          </a:xfrm>
          <a:prstGeom prst="roundRect">
            <a:avLst>
              <a:gd name="adj" fmla="val 50000"/>
            </a:avLst>
          </a:prstGeom>
          <a:solidFill>
            <a:schemeClr val="accent1"/>
          </a:solidFill>
          <a:ln w="28575" algn="ctr">
            <a:solidFill>
              <a:srgbClr val="B2B2B2"/>
            </a:solidFill>
            <a:round/>
            <a:headEnd/>
            <a:tailEnd/>
          </a:ln>
          <a:effectLst/>
        </p:spPr>
        <p:txBody>
          <a:bodyPr wrap="none" anchor="ctr"/>
          <a:lstStyle/>
          <a:p>
            <a:r>
              <a:rPr lang="ar-SA" sz="3200" b="1" dirty="0" smtClean="0">
                <a:solidFill>
                  <a:srgbClr val="FFFF00"/>
                </a:solidFill>
                <a:cs typeface="PT Bold Heading" pitchFamily="2" charset="-78"/>
              </a:rPr>
              <a:t>ثانيا: الأسس الاجتماعیة للمنهج:</a:t>
            </a:r>
            <a:endParaRPr lang="en-US" sz="3200" dirty="0">
              <a:solidFill>
                <a:srgbClr val="FFFF00"/>
              </a:solidFill>
              <a:cs typeface="PT Bold Heading" pitchFamily="2" charset="-78"/>
            </a:endParaRPr>
          </a:p>
        </p:txBody>
      </p:sp>
      <p:sp>
        <p:nvSpPr>
          <p:cNvPr id="51" name="AutoShape 46"/>
          <p:cNvSpPr>
            <a:spLocks noChangeArrowheads="1"/>
          </p:cNvSpPr>
          <p:nvPr/>
        </p:nvSpPr>
        <p:spPr bwMode="gray">
          <a:xfrm>
            <a:off x="2214546" y="2571744"/>
            <a:ext cx="5286412" cy="857256"/>
          </a:xfrm>
          <a:prstGeom prst="roundRect">
            <a:avLst>
              <a:gd name="adj" fmla="val 50000"/>
            </a:avLst>
          </a:prstGeom>
          <a:solidFill>
            <a:schemeClr val="accent1"/>
          </a:solidFill>
          <a:ln w="28575" algn="ctr">
            <a:solidFill>
              <a:srgbClr val="B2B2B2"/>
            </a:solidFill>
            <a:round/>
            <a:headEnd/>
            <a:tailEnd/>
          </a:ln>
          <a:effectLst/>
        </p:spPr>
        <p:txBody>
          <a:bodyPr wrap="none" anchor="ctr"/>
          <a:lstStyle/>
          <a:p>
            <a:r>
              <a:rPr lang="ar-SA" sz="2800" b="1" dirty="0" smtClean="0">
                <a:solidFill>
                  <a:srgbClr val="FFFF00"/>
                </a:solidFill>
                <a:cs typeface="PT Bold Heading" pitchFamily="2" charset="-78"/>
              </a:rPr>
              <a:t>أولا : الأسس الفلسفية للمنهج :</a:t>
            </a:r>
            <a:endParaRPr lang="en-US" sz="2800" dirty="0">
              <a:solidFill>
                <a:srgbClr val="FFFF00"/>
              </a:solidFill>
              <a:cs typeface="PT Bold Heading" pitchFamily="2" charset="-78"/>
            </a:endParaRPr>
          </a:p>
        </p:txBody>
      </p:sp>
      <p:sp>
        <p:nvSpPr>
          <p:cNvPr id="52" name="AutoShape 47"/>
          <p:cNvSpPr>
            <a:spLocks noChangeArrowheads="1"/>
          </p:cNvSpPr>
          <p:nvPr/>
        </p:nvSpPr>
        <p:spPr bwMode="gray">
          <a:xfrm>
            <a:off x="1214414" y="1142984"/>
            <a:ext cx="4071966" cy="857256"/>
          </a:xfrm>
          <a:prstGeom prst="roundRect">
            <a:avLst>
              <a:gd name="adj" fmla="val 50000"/>
            </a:avLst>
          </a:prstGeom>
          <a:solidFill>
            <a:schemeClr val="accent1"/>
          </a:solidFill>
          <a:ln w="28575" algn="ctr">
            <a:solidFill>
              <a:srgbClr val="B2B2B2"/>
            </a:solidFill>
            <a:round/>
            <a:headEnd/>
            <a:tailEnd/>
          </a:ln>
          <a:effectLst/>
        </p:spPr>
        <p:txBody>
          <a:bodyPr wrap="none" anchor="ctr"/>
          <a:lstStyle/>
          <a:p>
            <a:pPr algn="ctr"/>
            <a:r>
              <a:rPr lang="ar-SA" sz="3200" b="1" dirty="0" smtClean="0">
                <a:solidFill>
                  <a:srgbClr val="FFFF00"/>
                </a:solidFill>
                <a:cs typeface="PT Bold Heading" pitchFamily="2" charset="-78"/>
              </a:rPr>
              <a:t>أسس بناء المناهج</a:t>
            </a:r>
          </a:p>
        </p:txBody>
      </p:sp>
      <p:grpSp>
        <p:nvGrpSpPr>
          <p:cNvPr id="3" name="Group 48"/>
          <p:cNvGrpSpPr>
            <a:grpSpLocks/>
          </p:cNvGrpSpPr>
          <p:nvPr/>
        </p:nvGrpSpPr>
        <p:grpSpPr bwMode="auto">
          <a:xfrm>
            <a:off x="928662" y="1500174"/>
            <a:ext cx="381000" cy="381000"/>
            <a:chOff x="2078" y="1680"/>
            <a:chExt cx="1615" cy="1615"/>
          </a:xfrm>
        </p:grpSpPr>
        <p:sp>
          <p:nvSpPr>
            <p:cNvPr id="54" name="Oval 4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5" name="Oval 5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6" name="Oval 51"/>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7" name="Oval 52"/>
            <p:cNvSpPr>
              <a:spLocks noChangeArrowheads="1"/>
            </p:cNvSpPr>
            <p:nvPr/>
          </p:nvSpPr>
          <p:spPr bwMode="gray">
            <a:xfrm>
              <a:off x="2254" y="1856"/>
              <a:ext cx="1262" cy="1264"/>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8" name="Oval 53"/>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9" name="Oval 54"/>
            <p:cNvSpPr>
              <a:spLocks noChangeArrowheads="1"/>
            </p:cNvSpPr>
            <p:nvPr/>
          </p:nvSpPr>
          <p:spPr bwMode="gray">
            <a:xfrm>
              <a:off x="2337" y="1939"/>
              <a:ext cx="1096" cy="1098"/>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4" name="Group 55"/>
          <p:cNvGrpSpPr>
            <a:grpSpLocks/>
          </p:cNvGrpSpPr>
          <p:nvPr/>
        </p:nvGrpSpPr>
        <p:grpSpPr bwMode="auto">
          <a:xfrm>
            <a:off x="1928794" y="2786058"/>
            <a:ext cx="381000" cy="381000"/>
            <a:chOff x="2078" y="1680"/>
            <a:chExt cx="1615" cy="1615"/>
          </a:xfrm>
        </p:grpSpPr>
        <p:sp>
          <p:nvSpPr>
            <p:cNvPr id="61" name="Oval 5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2" name="Oval 5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3" name="Oval 58"/>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4" name="Oval 59"/>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5" name="Oval 60"/>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6" name="Oval 61"/>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5" name="Group 62"/>
          <p:cNvGrpSpPr>
            <a:grpSpLocks/>
          </p:cNvGrpSpPr>
          <p:nvPr/>
        </p:nvGrpSpPr>
        <p:grpSpPr bwMode="auto">
          <a:xfrm>
            <a:off x="2000232" y="4071942"/>
            <a:ext cx="381000" cy="381000"/>
            <a:chOff x="2078" y="1680"/>
            <a:chExt cx="1615" cy="1615"/>
          </a:xfrm>
        </p:grpSpPr>
        <p:sp>
          <p:nvSpPr>
            <p:cNvPr id="68" name="Oval 6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9" name="Oval 6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0" name="Oval 65"/>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1" name="Oval 66"/>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2" name="Oval 67"/>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3" name="Oval 68"/>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7" name="Group 76"/>
          <p:cNvGrpSpPr>
            <a:grpSpLocks/>
          </p:cNvGrpSpPr>
          <p:nvPr/>
        </p:nvGrpSpPr>
        <p:grpSpPr bwMode="auto">
          <a:xfrm>
            <a:off x="1142976" y="5715016"/>
            <a:ext cx="355600" cy="381000"/>
            <a:chOff x="2078" y="1680"/>
            <a:chExt cx="1615" cy="1615"/>
          </a:xfrm>
        </p:grpSpPr>
        <p:sp>
          <p:nvSpPr>
            <p:cNvPr id="82" name="Oval 77"/>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3" name="Oval 78"/>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4" name="Oval 79"/>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5" name="Oval 80"/>
            <p:cNvSpPr>
              <a:spLocks noChangeArrowheads="1"/>
            </p:cNvSpPr>
            <p:nvPr/>
          </p:nvSpPr>
          <p:spPr bwMode="gray">
            <a:xfrm>
              <a:off x="2254" y="1856"/>
              <a:ext cx="1262" cy="1264"/>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6" name="Oval 81"/>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7" name="Oval 82"/>
            <p:cNvSpPr>
              <a:spLocks noChangeArrowheads="1"/>
            </p:cNvSpPr>
            <p:nvPr/>
          </p:nvSpPr>
          <p:spPr bwMode="gray">
            <a:xfrm>
              <a:off x="2337" y="1939"/>
              <a:ext cx="1096" cy="1098"/>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pic>
        <p:nvPicPr>
          <p:cNvPr id="35" name="Picture 2" descr="9"/>
          <p:cNvPicPr>
            <a:picLocks noChangeAspect="1" noChangeArrowheads="1"/>
          </p:cNvPicPr>
          <p:nvPr/>
        </p:nvPicPr>
        <p:blipFill>
          <a:blip r:embed="rId3"/>
          <a:srcRect/>
          <a:stretch>
            <a:fillRect/>
          </a:stretch>
        </p:blipFill>
        <p:spPr bwMode="auto">
          <a:xfrm>
            <a:off x="5715008" y="0"/>
            <a:ext cx="3428992" cy="2286016"/>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مستطيل 1"/>
          <p:cNvSpPr/>
          <p:nvPr/>
        </p:nvSpPr>
        <p:spPr>
          <a:xfrm>
            <a:off x="0" y="714356"/>
            <a:ext cx="9144000" cy="523220"/>
          </a:xfrm>
          <a:prstGeom prst="rect">
            <a:avLst/>
          </a:prstGeom>
        </p:spPr>
        <p:txBody>
          <a:bodyPr wrap="square">
            <a:spAutoFit/>
          </a:bodyPr>
          <a:lstStyle/>
          <a:p>
            <a:endParaRPr lang="ar-SA" sz="2800" b="1" dirty="0" smtClean="0">
              <a:solidFill>
                <a:schemeClr val="bg1"/>
              </a:solidFill>
              <a:latin typeface="Simplified Arabic" pitchFamily="18" charset="-78"/>
              <a:cs typeface="Simplified Arabic" pitchFamily="18" charset="-78"/>
            </a:endParaRPr>
          </a:p>
        </p:txBody>
      </p:sp>
      <p:sp>
        <p:nvSpPr>
          <p:cNvPr id="3" name="مستطيل 2"/>
          <p:cNvSpPr/>
          <p:nvPr/>
        </p:nvSpPr>
        <p:spPr>
          <a:xfrm>
            <a:off x="0" y="0"/>
            <a:ext cx="9144000" cy="7355860"/>
          </a:xfrm>
          <a:prstGeom prst="rect">
            <a:avLst/>
          </a:prstGeom>
        </p:spPr>
        <p:txBody>
          <a:bodyPr wrap="square">
            <a:spAutoFit/>
          </a:bodyPr>
          <a:lstStyle/>
          <a:p>
            <a:endParaRPr lang="ar-SA" sz="2800" b="1" dirty="0" smtClean="0">
              <a:solidFill>
                <a:srgbClr val="FFFF00"/>
              </a:solidFill>
            </a:endParaRPr>
          </a:p>
          <a:p>
            <a:endParaRPr lang="ar-SA" sz="2800" b="1" dirty="0" smtClean="0">
              <a:solidFill>
                <a:srgbClr val="FFFF00"/>
              </a:solidFill>
            </a:endParaRPr>
          </a:p>
          <a:p>
            <a:endParaRPr lang="ar-SA" sz="2800" b="1" dirty="0" smtClean="0">
              <a:solidFill>
                <a:srgbClr val="FFFF00"/>
              </a:solidFill>
            </a:endParaRPr>
          </a:p>
          <a:p>
            <a:r>
              <a:rPr lang="ar-SA" sz="3200" b="1" dirty="0" smtClean="0">
                <a:solidFill>
                  <a:srgbClr val="FFFF00"/>
                </a:solidFill>
              </a:rPr>
              <a:t>الفلسفة: </a:t>
            </a:r>
            <a:r>
              <a:rPr lang="ar-SA" sz="2800" b="1" dirty="0" smtClean="0">
                <a:solidFill>
                  <a:schemeClr val="bg1"/>
                </a:solidFill>
              </a:rPr>
              <a:t>طريقة الحياة التي يختارها الإنسان لنفسه والقيم والمُثل والعادات والتقاليد والأفكار التي يؤمن </a:t>
            </a:r>
            <a:r>
              <a:rPr lang="ar-SA" sz="2800" b="1" dirty="0" err="1" smtClean="0">
                <a:solidFill>
                  <a:schemeClr val="bg1"/>
                </a:solidFill>
              </a:rPr>
              <a:t>بها</a:t>
            </a:r>
            <a:r>
              <a:rPr lang="ar-SA" sz="2800" b="1" dirty="0" smtClean="0">
                <a:solidFill>
                  <a:schemeClr val="bg1"/>
                </a:solidFill>
              </a:rPr>
              <a:t> نتيجة دراسته لقيم الحياة المتضاربة لكي يحيا على أفضل وجه ممكن فهدف الفلسفة هو التوصل إلى فهم أفضل لمفهوم الحياة والتمكن مـن تكوين المُثل الشاملة لها .</a:t>
            </a:r>
          </a:p>
          <a:p>
            <a:endParaRPr lang="ar-SA" sz="1600" b="1" dirty="0" smtClean="0">
              <a:solidFill>
                <a:srgbClr val="FFFF00"/>
              </a:solidFill>
            </a:endParaRPr>
          </a:p>
          <a:p>
            <a:r>
              <a:rPr lang="ar-SA" sz="3200" b="1" dirty="0" smtClean="0">
                <a:solidFill>
                  <a:srgbClr val="FFFF00"/>
                </a:solidFill>
              </a:rPr>
              <a:t>بعض الفلسفات التربوية المؤثرة في المنهج:</a:t>
            </a:r>
          </a:p>
          <a:p>
            <a:endParaRPr lang="ar-SA" sz="2800" b="1" dirty="0" smtClean="0">
              <a:solidFill>
                <a:srgbClr val="FFFF00"/>
              </a:solidFill>
            </a:endParaRPr>
          </a:p>
          <a:p>
            <a:r>
              <a:rPr lang="ar-SA" sz="2800" b="1" dirty="0" smtClean="0">
                <a:solidFill>
                  <a:srgbClr val="FFFF00"/>
                </a:solidFill>
              </a:rPr>
              <a:t>الفلسفة الدينية : </a:t>
            </a:r>
            <a:r>
              <a:rPr lang="ar-SA" sz="2800" b="1" dirty="0" smtClean="0">
                <a:solidFill>
                  <a:schemeClr val="bg1"/>
                </a:solidFill>
              </a:rPr>
              <a:t>ترى هذه الفلسفة إن الوظيفة الأساسية</a:t>
            </a:r>
          </a:p>
          <a:p>
            <a:r>
              <a:rPr lang="ar-SA" sz="2800" b="1" dirty="0" smtClean="0">
                <a:solidFill>
                  <a:schemeClr val="bg1"/>
                </a:solidFill>
              </a:rPr>
              <a:t> للتربية هي تمكين الطالب من معرفة دينه معرفة وثيقة.</a:t>
            </a:r>
          </a:p>
          <a:p>
            <a:endParaRPr lang="ar-SA" sz="2800" b="1" dirty="0" smtClean="0">
              <a:solidFill>
                <a:srgbClr val="FFFF00"/>
              </a:solidFill>
            </a:endParaRPr>
          </a:p>
          <a:p>
            <a:r>
              <a:rPr lang="ar-SA" sz="2800" b="1" dirty="0" smtClean="0">
                <a:solidFill>
                  <a:srgbClr val="FFFF00"/>
                </a:solidFill>
              </a:rPr>
              <a:t>الفلسفة الدائمة أو الأبدية : </a:t>
            </a:r>
            <a:r>
              <a:rPr lang="ar-SA" sz="2800" b="1" dirty="0" smtClean="0">
                <a:solidFill>
                  <a:schemeClr val="bg1"/>
                </a:solidFill>
              </a:rPr>
              <a:t>اهتمت هذه الفلسفة بدراسة كتب التراث القديمة أو أمهات الكتب وكذلك دراسة الفنون الحرة،  وأهم غاياتها وأهدافها غرس الأفكار المنطقيـة وتحليلها فضلاً عن الإتقان والبراعة في حفظ ذلك التراث وفهمه.</a:t>
            </a:r>
          </a:p>
          <a:p>
            <a:endParaRPr lang="ar-SA" sz="2800" b="1" dirty="0" smtClean="0">
              <a:solidFill>
                <a:schemeClr val="bg1"/>
              </a:solidFill>
            </a:endParaRPr>
          </a:p>
        </p:txBody>
      </p:sp>
      <p:sp>
        <p:nvSpPr>
          <p:cNvPr id="4" name="AutoShape 46"/>
          <p:cNvSpPr>
            <a:spLocks noChangeArrowheads="1"/>
          </p:cNvSpPr>
          <p:nvPr/>
        </p:nvSpPr>
        <p:spPr bwMode="gray">
          <a:xfrm>
            <a:off x="1928794" y="142852"/>
            <a:ext cx="5286412" cy="857256"/>
          </a:xfrm>
          <a:prstGeom prst="roundRect">
            <a:avLst>
              <a:gd name="adj" fmla="val 50000"/>
            </a:avLst>
          </a:prstGeom>
          <a:solidFill>
            <a:schemeClr val="accent1"/>
          </a:solidFill>
          <a:ln w="28575" algn="ctr">
            <a:solidFill>
              <a:srgbClr val="B2B2B2"/>
            </a:solidFill>
            <a:round/>
            <a:headEnd/>
            <a:tailEnd/>
          </a:ln>
          <a:effectLst/>
        </p:spPr>
        <p:txBody>
          <a:bodyPr wrap="none" anchor="ctr"/>
          <a:lstStyle/>
          <a:p>
            <a:pPr algn="ctr"/>
            <a:r>
              <a:rPr lang="ar-SA" sz="3200" b="1" dirty="0" smtClean="0">
                <a:solidFill>
                  <a:srgbClr val="FFFF00"/>
                </a:solidFill>
                <a:cs typeface="PT Bold Heading" pitchFamily="2" charset="-78"/>
              </a:rPr>
              <a:t>أولا : الأسس الفلسفية للمنهج :</a:t>
            </a:r>
            <a:endParaRPr lang="en-US" sz="3200" dirty="0">
              <a:solidFill>
                <a:srgbClr val="FFFF00"/>
              </a:solidFill>
              <a:cs typeface="PT Bold Heading" pitchFamily="2" charset="-78"/>
            </a:endParaRPr>
          </a:p>
        </p:txBody>
      </p:sp>
      <p:pic>
        <p:nvPicPr>
          <p:cNvPr id="5" name="صورة 5" descr="tf.jpg"/>
          <p:cNvPicPr>
            <a:picLocks noChangeAspect="1"/>
          </p:cNvPicPr>
          <p:nvPr/>
        </p:nvPicPr>
        <p:blipFill>
          <a:blip r:embed="rId2"/>
          <a:srcRect/>
          <a:stretch>
            <a:fillRect/>
          </a:stretch>
        </p:blipFill>
        <p:spPr bwMode="auto">
          <a:xfrm>
            <a:off x="0" y="3357562"/>
            <a:ext cx="2357454" cy="1857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مستطيل 1"/>
          <p:cNvSpPr/>
          <p:nvPr/>
        </p:nvSpPr>
        <p:spPr>
          <a:xfrm>
            <a:off x="0" y="0"/>
            <a:ext cx="9144000" cy="6124754"/>
          </a:xfrm>
          <a:prstGeom prst="rect">
            <a:avLst/>
          </a:prstGeom>
        </p:spPr>
        <p:txBody>
          <a:bodyPr wrap="square">
            <a:spAutoFit/>
          </a:bodyPr>
          <a:lstStyle/>
          <a:p>
            <a:r>
              <a:rPr lang="ar-SA" sz="2800" b="1" dirty="0" smtClean="0">
                <a:solidFill>
                  <a:srgbClr val="FFFF00"/>
                </a:solidFill>
              </a:rPr>
              <a:t>الفلسفة الأساسية : </a:t>
            </a:r>
            <a:r>
              <a:rPr lang="ar-SA" sz="2800" b="1" dirty="0" smtClean="0">
                <a:solidFill>
                  <a:schemeClr val="bg1"/>
                </a:solidFill>
              </a:rPr>
              <a:t>هذه الفلسفة اهتمت بدراسة المواد الدراسية الأساسية التي نظمت للطلبة على أساس منطقي بحيث إنهم إذا أتقنوها وصلوا إلى التفوق العلمي المنشود وشحذ ذكائهم.  </a:t>
            </a:r>
          </a:p>
          <a:p>
            <a:r>
              <a:rPr lang="ar-SA" sz="2800" b="1" dirty="0" smtClean="0">
                <a:solidFill>
                  <a:srgbClr val="FFFF00"/>
                </a:solidFill>
              </a:rPr>
              <a:t> </a:t>
            </a:r>
          </a:p>
          <a:p>
            <a:endParaRPr lang="ar-SA" sz="2800" b="1" dirty="0" smtClean="0">
              <a:solidFill>
                <a:srgbClr val="FFFF00"/>
              </a:solidFill>
            </a:endParaRPr>
          </a:p>
          <a:p>
            <a:r>
              <a:rPr lang="ar-SA" sz="2800" b="1" dirty="0" smtClean="0">
                <a:solidFill>
                  <a:srgbClr val="FFFF00"/>
                </a:solidFill>
              </a:rPr>
              <a:t>الفلسفة التجريبية : </a:t>
            </a:r>
            <a:r>
              <a:rPr lang="ar-SA" sz="2800" b="1" dirty="0" smtClean="0">
                <a:solidFill>
                  <a:schemeClr val="bg1"/>
                </a:solidFill>
              </a:rPr>
              <a:t>منهجها يهتم بالدرجة الأولى بالدراسات التي تركز حول المشكلات على أساس موحد ومكثف وذلك من خلال الحوار الحر والتفاعل البناء بين الطلبة، وتنمية المهارات عن طريق استخدام كل المصادر المتاحة لجمع المعلومات في المدرسة وحولها .</a:t>
            </a:r>
          </a:p>
          <a:p>
            <a:endParaRPr lang="ar-SA" sz="2800" b="1" dirty="0" smtClean="0">
              <a:solidFill>
                <a:schemeClr val="bg1"/>
              </a:solidFill>
            </a:endParaRPr>
          </a:p>
          <a:p>
            <a:r>
              <a:rPr lang="ar-SA" sz="2800" b="1" dirty="0" smtClean="0">
                <a:solidFill>
                  <a:srgbClr val="FFFF00"/>
                </a:solidFill>
              </a:rPr>
              <a:t>الفلسفة الطبيعية : </a:t>
            </a:r>
            <a:r>
              <a:rPr lang="ar-SA" sz="2800" b="1" dirty="0" smtClean="0">
                <a:solidFill>
                  <a:schemeClr val="bg1"/>
                </a:solidFill>
              </a:rPr>
              <a:t>دعا أصحابها إلى تعليم الطالب أنواعاً من النشاطات والممارسات لا تحكمها إلا حاجاته هو فقط مع إهمال كل ما عدا ذلك، وكان الهدف المسيطر على أصحابها هو الوصول إلى حرية الطالب وتركه يمارسها بأقصى ما يستطيع للوصول إلى تنمية القوى الكامنة فيه .</a:t>
            </a:r>
            <a:endParaRPr lang="ar-SA" sz="2800" b="1"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مستطيل ذو زوايا قطرية مستديرة 3"/>
          <p:cNvSpPr/>
          <p:nvPr/>
        </p:nvSpPr>
        <p:spPr bwMode="auto">
          <a:xfrm>
            <a:off x="4071934" y="214290"/>
            <a:ext cx="4753098" cy="857256"/>
          </a:xfrm>
          <a:prstGeom prst="round2DiagRect">
            <a:avLst>
              <a:gd name="adj1" fmla="val 33323"/>
              <a:gd name="adj2" fmla="val 0"/>
            </a:avLst>
          </a:prstGeom>
          <a:solidFill>
            <a:srgbClr val="92D050"/>
          </a:solidFill>
          <a:ln w="9525" cap="flat" cmpd="sng" algn="ctr">
            <a:solidFill>
              <a:schemeClr val="tx1"/>
            </a:solidFill>
            <a:prstDash val="solid"/>
            <a:round/>
            <a:headEnd type="none" w="med" len="med"/>
            <a:tailEnd type="none" w="med" len="med"/>
          </a:ln>
          <a:effectLst/>
        </p:spPr>
        <p:style>
          <a:lnRef idx="0">
            <a:scrgbClr r="0" g="0" b="0"/>
          </a:lnRef>
          <a:fillRef idx="1002">
            <a:schemeClr val="dk2"/>
          </a:fillRef>
          <a:effectRef idx="0">
            <a:scrgbClr r="0" g="0" b="0"/>
          </a:effectRef>
          <a:fontRef idx="major"/>
        </p:style>
        <p:txBody>
          <a:bodyPr vert="horz" wrap="square" lIns="91440" tIns="45720" rIns="91440" bIns="45720" numCol="1" rtlCol="1" anchor="t" anchorCtr="0" compatLnSpc="1">
            <a:prstTxWarp prst="textNoShape">
              <a:avLst/>
            </a:prstTxWarp>
          </a:bodyPr>
          <a:lstStyle/>
          <a:p>
            <a:pPr algn="ctr" fontAlgn="base">
              <a:spcBef>
                <a:spcPct val="0"/>
              </a:spcBef>
              <a:spcAft>
                <a:spcPct val="0"/>
              </a:spcAft>
            </a:pPr>
            <a:r>
              <a:rPr lang="ar-SA"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Arial" charset="0"/>
                <a:cs typeface="AL-Mateen" pitchFamily="2" charset="-78"/>
              </a:rPr>
              <a:t>ثانيا: الأسس الاجتماعیة للمنهج:</a:t>
            </a:r>
            <a:endParaRPr kumimoji="0" lang="ar-SA" sz="4000" b="1" i="0" u="none" strike="noStrike" normalizeH="0" baseline="0"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Arial" charset="0"/>
              <a:cs typeface="AL-Mateen" pitchFamily="2" charset="-78"/>
            </a:endParaRPr>
          </a:p>
        </p:txBody>
      </p:sp>
      <p:sp>
        <p:nvSpPr>
          <p:cNvPr id="5" name="مستطيل مستدير الزوايا 4"/>
          <p:cNvSpPr/>
          <p:nvPr/>
        </p:nvSpPr>
        <p:spPr bwMode="auto">
          <a:xfrm>
            <a:off x="428596" y="1928802"/>
            <a:ext cx="8286808" cy="4214842"/>
          </a:xfrm>
          <a:prstGeom prst="roundRect">
            <a:avLst/>
          </a:prstGeom>
          <a:solidFill>
            <a:srgbClr val="92D050"/>
          </a:solidFill>
          <a:ln>
            <a:solidFill>
              <a:schemeClr val="tx2">
                <a:lumMod val="60000"/>
                <a:lumOff val="40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just" defTabSz="914400" rtl="1"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Arial" charset="0"/>
              <a:cs typeface="AL-Mohanad Bold" pitchFamily="2" charset="-78"/>
            </a:endParaRPr>
          </a:p>
        </p:txBody>
      </p:sp>
      <p:sp>
        <p:nvSpPr>
          <p:cNvPr id="10" name="مستطيل 9"/>
          <p:cNvSpPr/>
          <p:nvPr/>
        </p:nvSpPr>
        <p:spPr>
          <a:xfrm>
            <a:off x="642910" y="2143116"/>
            <a:ext cx="7715304" cy="2554545"/>
          </a:xfrm>
          <a:prstGeom prst="rect">
            <a:avLst/>
          </a:prstGeom>
          <a:noFill/>
        </p:spPr>
        <p:txBody>
          <a:bodyPr wrap="square" lIns="91440" tIns="45720" rIns="91440" bIns="45720">
            <a:spAutoFit/>
          </a:bodyPr>
          <a:lstStyle/>
          <a:p>
            <a:pPr algn="ctr"/>
            <a:r>
              <a:rPr lang="ar-SA" sz="4000" b="1" dirty="0" smtClean="0">
                <a:ln w="10541" cmpd="sng">
                  <a:solidFill>
                    <a:schemeClr val="accent1">
                      <a:shade val="88000"/>
                      <a:satMod val="110000"/>
                    </a:schemeClr>
                  </a:solidFill>
                  <a:prstDash val="solid"/>
                </a:ln>
                <a:solidFill>
                  <a:srgbClr val="002060"/>
                </a:solidFill>
                <a:cs typeface="AL-Mohanad Bold" pitchFamily="2" charset="-78"/>
              </a:rPr>
              <a:t>مجموعة العوامل والقوى التي تؤثر على تخطيط المنهج وتنفيذه، وتتمثل في ثقافة المجتمع، وتراثه، وواقع المجتمع، ونظامه، ومبادئه، ومشكلاته التي تواجهه، وحاجاته، وأهدافه التي يرمى إلى تحقيقها . </a:t>
            </a:r>
            <a:r>
              <a:rPr lang="ar-SA" sz="4000" b="1" cap="none" spc="0" dirty="0" smtClean="0">
                <a:ln w="10541" cmpd="sng">
                  <a:solidFill>
                    <a:schemeClr val="accent1">
                      <a:shade val="88000"/>
                      <a:satMod val="110000"/>
                    </a:schemeClr>
                  </a:solidFill>
                  <a:prstDash val="solid"/>
                </a:ln>
                <a:solidFill>
                  <a:srgbClr val="002060"/>
                </a:solidFill>
                <a:effectLst/>
                <a:cs typeface="AL-Mohanad Bold" pitchFamily="2" charset="-78"/>
              </a:rPr>
              <a:t>.</a:t>
            </a:r>
            <a:endParaRPr lang="ar-SA" sz="4000" b="1" cap="none" spc="0" dirty="0">
              <a:ln w="10541" cmpd="sng">
                <a:solidFill>
                  <a:schemeClr val="accent1">
                    <a:shade val="88000"/>
                    <a:satMod val="110000"/>
                  </a:schemeClr>
                </a:solidFill>
                <a:prstDash val="solid"/>
              </a:ln>
              <a:solidFill>
                <a:srgbClr val="002060"/>
              </a:solidFill>
              <a:effectLst/>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6" name="مستطيل 5"/>
          <p:cNvSpPr/>
          <p:nvPr/>
        </p:nvSpPr>
        <p:spPr>
          <a:xfrm>
            <a:off x="0" y="0"/>
            <a:ext cx="9144000" cy="769441"/>
          </a:xfrm>
          <a:prstGeom prst="rect">
            <a:avLst/>
          </a:prstGeom>
          <a:noFill/>
        </p:spPr>
        <p:txBody>
          <a:bodyPr wrap="square" lIns="91440" tIns="45720" rIns="91440" bIns="45720">
            <a:spAutoFit/>
          </a:bodyPr>
          <a:lstStyle/>
          <a:p>
            <a:pPr algn="ctr"/>
            <a:r>
              <a:rPr lang="ar-SA" sz="4400" b="1" spc="100" dirty="0" smtClean="0">
                <a:ln w="18000">
                  <a:solidFill>
                    <a:schemeClr val="accent1">
                      <a:satMod val="200000"/>
                      <a:tint val="72000"/>
                    </a:schemeClr>
                  </a:solidFill>
                  <a:prstDash val="solid"/>
                </a:ln>
                <a:solidFill>
                  <a:srgbClr val="002060"/>
                </a:solidFill>
                <a:effectLst>
                  <a:outerShdw blurRad="25000" dist="20000" dir="16020000" algn="tl">
                    <a:schemeClr val="accent1">
                      <a:satMod val="200000"/>
                      <a:shade val="1000"/>
                      <a:alpha val="60000"/>
                    </a:schemeClr>
                  </a:outerShdw>
                </a:effectLst>
                <a:latin typeface="Traditional Arabic" pitchFamily="18" charset="-78"/>
                <a:ea typeface="Times New Roman" pitchFamily="18" charset="0"/>
                <a:cs typeface="Traditional Arabic" pitchFamily="18" charset="-78"/>
              </a:rPr>
              <a:t>علاقة المنهج بفلسفة المجتمع </a:t>
            </a:r>
            <a:endParaRPr lang="ar-SA" sz="4400" b="1" cap="none" spc="100" dirty="0">
              <a:ln w="18000">
                <a:solidFill>
                  <a:schemeClr val="accent1">
                    <a:satMod val="200000"/>
                    <a:tint val="72000"/>
                  </a:schemeClr>
                </a:solidFill>
                <a:prstDash val="solid"/>
              </a:ln>
              <a:solidFill>
                <a:srgbClr val="002060"/>
              </a:solidFill>
              <a:effectLst>
                <a:outerShdw blurRad="25000" dist="20000" dir="16020000" algn="tl">
                  <a:schemeClr val="accent1">
                    <a:satMod val="200000"/>
                    <a:shade val="1000"/>
                    <a:alpha val="60000"/>
                  </a:schemeClr>
                </a:outerShdw>
              </a:effectLst>
            </a:endParaRPr>
          </a:p>
        </p:txBody>
      </p:sp>
      <p:sp>
        <p:nvSpPr>
          <p:cNvPr id="17409" name="Rectangle 1"/>
          <p:cNvSpPr>
            <a:spLocks noChangeArrowheads="1"/>
          </p:cNvSpPr>
          <p:nvPr/>
        </p:nvSpPr>
        <p:spPr bwMode="auto">
          <a:xfrm>
            <a:off x="0" y="1142984"/>
            <a:ext cx="9144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809625" algn="l"/>
              </a:tabLst>
            </a:pPr>
            <a:r>
              <a:rPr kumimoji="0" lang="ar-SA" sz="3200" b="0"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*يتم تخطيط وتنظيم المنهج بصورة جماعية بأن يشترك في تخطيطه جميع المهتمين بالمناهج التعليمية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tab pos="809625" algn="l"/>
              </a:tabLst>
            </a:pPr>
            <a:r>
              <a:rPr kumimoji="0" lang="ar-SA" sz="3200" b="0"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*يتم تخيط المنهج وتنظيمه بحيث يجعل المتعلم قادرا على التكيف مع مجتمعة . </a:t>
            </a:r>
          </a:p>
          <a:p>
            <a:pPr marL="0" marR="0" lvl="0" indent="0" defTabSz="914400" rtl="0" eaLnBrk="0" fontAlgn="base" latinLnBrk="0" hangingPunct="0">
              <a:lnSpc>
                <a:spcPct val="100000"/>
              </a:lnSpc>
              <a:spcBef>
                <a:spcPct val="0"/>
              </a:spcBef>
              <a:spcAft>
                <a:spcPct val="0"/>
              </a:spcAft>
              <a:buClrTx/>
              <a:buSzTx/>
              <a:buFontTx/>
              <a:buNone/>
              <a:tabLst>
                <a:tab pos="809625" algn="l"/>
              </a:tabLst>
            </a:pPr>
            <a:r>
              <a:rPr kumimoji="0" lang="ar-SA" sz="3200" b="0"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*يجب أن يعكس المنهج فلسفة المجتمع في صورة المبادئ ، والاتجاهات ، والمهارات ، والقيم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comb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784</TotalTime>
  <Words>935</Words>
  <PresentationFormat>عرض على الشاشة (3:4)‏</PresentationFormat>
  <Paragraphs>137</Paragraphs>
  <Slides>24</Slides>
  <Notes>2</Notes>
  <HiddenSlides>0</HiddenSlides>
  <MMClips>0</MMClips>
  <ScaleCrop>false</ScaleCrop>
  <HeadingPairs>
    <vt:vector size="4" baseType="variant">
      <vt:variant>
        <vt:lpstr>سمة</vt:lpstr>
      </vt:variant>
      <vt:variant>
        <vt:i4>1</vt:i4>
      </vt:variant>
      <vt:variant>
        <vt:lpstr>عناوين الشرائح</vt:lpstr>
      </vt:variant>
      <vt:variant>
        <vt:i4>24</vt:i4>
      </vt:variant>
    </vt:vector>
  </HeadingPairs>
  <TitlesOfParts>
    <vt:vector size="25" baseType="lpstr">
      <vt:lpstr>سمة Office</vt:lpstr>
      <vt:lpstr>الشريحة 1</vt:lpstr>
      <vt:lpstr>الشريحة 2</vt:lpstr>
      <vt:lpstr>الشريحة 3</vt:lpstr>
      <vt:lpstr> </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مفاهيم أساسية في المناهج</dc:title>
  <dc:creator>ضحى</dc:creator>
  <cp:lastModifiedBy>ضحى</cp:lastModifiedBy>
  <cp:revision>129</cp:revision>
  <dcterms:created xsi:type="dcterms:W3CDTF">2015-10-25T11:21:34Z</dcterms:created>
  <dcterms:modified xsi:type="dcterms:W3CDTF">2015-12-07T17:54:38Z</dcterms:modified>
</cp:coreProperties>
</file>