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24/07/1437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ar-LB" sz="6000" b="1" dirty="0" smtClean="0">
                <a:effectLst/>
              </a:rPr>
              <a:t>السجلات المخزنية</a:t>
            </a:r>
            <a:endParaRPr lang="ar-LB" sz="6000" b="1" dirty="0"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40544" y="3573016"/>
            <a:ext cx="8062912" cy="1368152"/>
          </a:xfrm>
        </p:spPr>
        <p:txBody>
          <a:bodyPr>
            <a:noAutofit/>
          </a:bodyPr>
          <a:lstStyle/>
          <a:p>
            <a:pPr algn="ctr"/>
            <a:r>
              <a:rPr lang="ar-LB" sz="54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سجل الموجودات</a:t>
            </a:r>
            <a:endParaRPr lang="ar-LB" sz="5400" b="1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43233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LB" b="1" dirty="0" smtClean="0"/>
              <a:t>سجل محاسبة 13 جهة الوارد</a:t>
            </a:r>
            <a:endParaRPr lang="ar-LB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2775"/>
            <a:ext cx="7344816" cy="4572000"/>
          </a:xfrm>
        </p:spPr>
      </p:pic>
    </p:spTree>
    <p:extLst>
      <p:ext uri="{BB962C8B-B14F-4D97-AF65-F5344CB8AC3E}">
        <p14:creationId xmlns:p14="http://schemas.microsoft.com/office/powerpoint/2010/main" val="3885418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LB" b="1" dirty="0"/>
              <a:t>سجل محاسبة 13 جهة </a:t>
            </a:r>
            <a:r>
              <a:rPr lang="ar-LB" b="1" dirty="0" smtClean="0"/>
              <a:t>الصادر</a:t>
            </a:r>
            <a:endParaRPr lang="ar-L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82775"/>
            <a:ext cx="6480720" cy="4572000"/>
          </a:xfrm>
        </p:spPr>
      </p:pic>
    </p:spTree>
    <p:extLst>
      <p:ext uri="{BB962C8B-B14F-4D97-AF65-F5344CB8AC3E}">
        <p14:creationId xmlns:p14="http://schemas.microsoft.com/office/powerpoint/2010/main" val="1330292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</TotalTime>
  <Words>14</Words>
  <Application>Microsoft Office PowerPoint</Application>
  <PresentationFormat>عرض على الشاشة (3:4)‏</PresentationFormat>
  <Paragraphs>4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حيوية</vt:lpstr>
      <vt:lpstr>السجلات المخزنية</vt:lpstr>
      <vt:lpstr>سجل محاسبة 13 جهة الوارد</vt:lpstr>
      <vt:lpstr>سجل محاسبة 13 جهة الصادر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السجلات المخزنية</dc:title>
  <dc:creator>Win7User</dc:creator>
  <cp:lastModifiedBy>Win7User</cp:lastModifiedBy>
  <cp:revision>2</cp:revision>
  <dcterms:created xsi:type="dcterms:W3CDTF">2016-05-01T20:36:18Z</dcterms:created>
  <dcterms:modified xsi:type="dcterms:W3CDTF">2016-05-01T20:43:54Z</dcterms:modified>
</cp:coreProperties>
</file>