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BC7C2E-6E5A-4D7D-96F3-FE5D465D9903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4805E3A8-0EFD-476E-AD70-79A4E744BD41}" type="asst">
      <dgm:prSet phldrT="[Text]"/>
      <dgm:spPr/>
      <dgm:t>
        <a:bodyPr/>
        <a:lstStyle/>
        <a:p>
          <a:pPr rtl="1"/>
          <a:r>
            <a:rPr lang="ar-IQ" dirty="0" smtClean="0"/>
            <a:t>المجال الذهني</a:t>
          </a:r>
          <a:endParaRPr lang="ar-IQ" dirty="0"/>
        </a:p>
      </dgm:t>
    </dgm:pt>
    <dgm:pt modelId="{8E08B2EB-6CD3-4B6B-805F-D12357577298}" type="parTrans" cxnId="{5E268C42-F5EA-4BB0-BA49-616405E05F76}">
      <dgm:prSet/>
      <dgm:spPr/>
      <dgm:t>
        <a:bodyPr/>
        <a:lstStyle/>
        <a:p>
          <a:pPr rtl="1"/>
          <a:endParaRPr lang="ar-IQ"/>
        </a:p>
      </dgm:t>
    </dgm:pt>
    <dgm:pt modelId="{8F1E6552-B19B-40ED-A7B7-1E7D11D45977}" type="sibTrans" cxnId="{5E268C42-F5EA-4BB0-BA49-616405E05F76}">
      <dgm:prSet/>
      <dgm:spPr/>
      <dgm:t>
        <a:bodyPr/>
        <a:lstStyle/>
        <a:p>
          <a:pPr rtl="1"/>
          <a:endParaRPr lang="ar-IQ"/>
        </a:p>
      </dgm:t>
    </dgm:pt>
    <dgm:pt modelId="{8620538B-36D8-46DE-9BC7-804DEB966B3C}">
      <dgm:prSet phldrT="[Text]"/>
      <dgm:spPr/>
      <dgm:t>
        <a:bodyPr/>
        <a:lstStyle/>
        <a:p>
          <a:pPr rtl="1"/>
          <a:r>
            <a:rPr lang="ar-IQ" dirty="0" smtClean="0"/>
            <a:t>التقويم</a:t>
          </a:r>
          <a:endParaRPr lang="ar-IQ" dirty="0"/>
        </a:p>
      </dgm:t>
    </dgm:pt>
    <dgm:pt modelId="{8E9150C6-1982-4B40-9D99-1BB30A115C30}" type="parTrans" cxnId="{CDF4D660-DB8A-47F4-AC80-54F0C839B7A2}">
      <dgm:prSet/>
      <dgm:spPr/>
      <dgm:t>
        <a:bodyPr/>
        <a:lstStyle/>
        <a:p>
          <a:pPr rtl="1"/>
          <a:endParaRPr lang="ar-IQ"/>
        </a:p>
      </dgm:t>
    </dgm:pt>
    <dgm:pt modelId="{5A9184F7-2791-44F6-95D1-728CC49D0A7E}" type="sibTrans" cxnId="{CDF4D660-DB8A-47F4-AC80-54F0C839B7A2}">
      <dgm:prSet/>
      <dgm:spPr/>
      <dgm:t>
        <a:bodyPr/>
        <a:lstStyle/>
        <a:p>
          <a:pPr rtl="1"/>
          <a:endParaRPr lang="ar-IQ"/>
        </a:p>
      </dgm:t>
    </dgm:pt>
    <dgm:pt modelId="{3A8DCDF6-4E78-440C-82E4-559FACDB0987}" type="asst">
      <dgm:prSet/>
      <dgm:spPr/>
      <dgm:t>
        <a:bodyPr/>
        <a:lstStyle/>
        <a:p>
          <a:pPr rtl="1"/>
          <a:r>
            <a:rPr lang="ar-IQ" dirty="0" smtClean="0"/>
            <a:t>الفهم</a:t>
          </a:r>
          <a:endParaRPr lang="ar-IQ" dirty="0"/>
        </a:p>
      </dgm:t>
    </dgm:pt>
    <dgm:pt modelId="{82AAEEEE-14E6-4675-8E17-06C7A9289E28}" type="parTrans" cxnId="{A652696E-0C13-4053-ACC8-946AEA9698CB}">
      <dgm:prSet/>
      <dgm:spPr/>
      <dgm:t>
        <a:bodyPr/>
        <a:lstStyle/>
        <a:p>
          <a:pPr rtl="1"/>
          <a:endParaRPr lang="ar-IQ"/>
        </a:p>
      </dgm:t>
    </dgm:pt>
    <dgm:pt modelId="{9543819E-2A28-42EF-9421-B31D009C16DD}" type="sibTrans" cxnId="{A652696E-0C13-4053-ACC8-946AEA9698CB}">
      <dgm:prSet/>
      <dgm:spPr/>
      <dgm:t>
        <a:bodyPr/>
        <a:lstStyle/>
        <a:p>
          <a:pPr rtl="1"/>
          <a:endParaRPr lang="ar-IQ"/>
        </a:p>
      </dgm:t>
    </dgm:pt>
    <dgm:pt modelId="{3DF33108-4387-4809-A366-71187BB99388}" type="asst">
      <dgm:prSet/>
      <dgm:spPr/>
      <dgm:t>
        <a:bodyPr/>
        <a:lstStyle/>
        <a:p>
          <a:pPr rtl="1"/>
          <a:r>
            <a:rPr lang="ar-IQ" b="0" dirty="0" smtClean="0"/>
            <a:t>المعرفة</a:t>
          </a:r>
          <a:endParaRPr lang="ar-IQ" b="0" dirty="0"/>
        </a:p>
      </dgm:t>
    </dgm:pt>
    <dgm:pt modelId="{D26A8954-B4DF-4DFB-B5C2-D9D0B87CC32B}" type="parTrans" cxnId="{E02D4BB4-D780-4AEF-9B2D-808D55D0675B}">
      <dgm:prSet/>
      <dgm:spPr/>
      <dgm:t>
        <a:bodyPr/>
        <a:lstStyle/>
        <a:p>
          <a:pPr rtl="1"/>
          <a:endParaRPr lang="ar-IQ"/>
        </a:p>
      </dgm:t>
    </dgm:pt>
    <dgm:pt modelId="{C2E2F7B0-3FCD-4306-94B2-FE95E972F57C}" type="sibTrans" cxnId="{E02D4BB4-D780-4AEF-9B2D-808D55D0675B}">
      <dgm:prSet/>
      <dgm:spPr/>
      <dgm:t>
        <a:bodyPr/>
        <a:lstStyle/>
        <a:p>
          <a:pPr rtl="1"/>
          <a:endParaRPr lang="ar-IQ"/>
        </a:p>
      </dgm:t>
    </dgm:pt>
    <dgm:pt modelId="{D5D9CA53-2005-4ECB-9596-A89D4E343100}" type="asst">
      <dgm:prSet/>
      <dgm:spPr/>
      <dgm:t>
        <a:bodyPr/>
        <a:lstStyle/>
        <a:p>
          <a:pPr rtl="1"/>
          <a:r>
            <a:rPr lang="ar-IQ" dirty="0" smtClean="0"/>
            <a:t>التطبيق</a:t>
          </a:r>
          <a:endParaRPr lang="ar-IQ" dirty="0"/>
        </a:p>
      </dgm:t>
    </dgm:pt>
    <dgm:pt modelId="{9B6C2305-9C4B-4E4B-A2EC-14063026E0AA}" type="parTrans" cxnId="{4CFD3AC5-ADE9-4F69-9120-9450EBF8788B}">
      <dgm:prSet/>
      <dgm:spPr/>
      <dgm:t>
        <a:bodyPr/>
        <a:lstStyle/>
        <a:p>
          <a:pPr rtl="1"/>
          <a:endParaRPr lang="ar-IQ"/>
        </a:p>
      </dgm:t>
    </dgm:pt>
    <dgm:pt modelId="{F238F638-4D6B-4C20-B2A5-A123798BE969}" type="sibTrans" cxnId="{4CFD3AC5-ADE9-4F69-9120-9450EBF8788B}">
      <dgm:prSet/>
      <dgm:spPr/>
      <dgm:t>
        <a:bodyPr/>
        <a:lstStyle/>
        <a:p>
          <a:pPr rtl="1"/>
          <a:endParaRPr lang="ar-IQ"/>
        </a:p>
      </dgm:t>
    </dgm:pt>
    <dgm:pt modelId="{E27FDC43-345B-4A23-BED7-558C156F0861}" type="asst">
      <dgm:prSet/>
      <dgm:spPr/>
      <dgm:t>
        <a:bodyPr/>
        <a:lstStyle/>
        <a:p>
          <a:pPr rtl="1"/>
          <a:r>
            <a:rPr lang="ar-IQ" dirty="0" smtClean="0"/>
            <a:t>التحليل</a:t>
          </a:r>
          <a:endParaRPr lang="ar-IQ" dirty="0"/>
        </a:p>
      </dgm:t>
    </dgm:pt>
    <dgm:pt modelId="{E5D3854F-1A4E-4765-A2EB-573E8BEC330E}" type="parTrans" cxnId="{BAF202AF-9D5D-4DCF-81B0-C175393CB7B3}">
      <dgm:prSet/>
      <dgm:spPr/>
      <dgm:t>
        <a:bodyPr/>
        <a:lstStyle/>
        <a:p>
          <a:pPr rtl="1"/>
          <a:endParaRPr lang="ar-IQ"/>
        </a:p>
      </dgm:t>
    </dgm:pt>
    <dgm:pt modelId="{93D0146D-96A5-4C26-A180-EE654E320BA9}" type="sibTrans" cxnId="{BAF202AF-9D5D-4DCF-81B0-C175393CB7B3}">
      <dgm:prSet/>
      <dgm:spPr/>
      <dgm:t>
        <a:bodyPr/>
        <a:lstStyle/>
        <a:p>
          <a:pPr rtl="1"/>
          <a:endParaRPr lang="ar-IQ"/>
        </a:p>
      </dgm:t>
    </dgm:pt>
    <dgm:pt modelId="{B60F7C79-D6F7-40D3-B09A-34E70AE6E605}" type="asst">
      <dgm:prSet/>
      <dgm:spPr/>
      <dgm:t>
        <a:bodyPr/>
        <a:lstStyle/>
        <a:p>
          <a:pPr rtl="1"/>
          <a:r>
            <a:rPr lang="ar-IQ" b="0" dirty="0" smtClean="0"/>
            <a:t>التركيب</a:t>
          </a:r>
          <a:endParaRPr lang="ar-IQ" b="0" dirty="0"/>
        </a:p>
      </dgm:t>
    </dgm:pt>
    <dgm:pt modelId="{E5F1AAF2-F302-4CEF-9CB7-9E7E6D5BD35F}" type="parTrans" cxnId="{6E9E5396-378C-4180-9753-6BB061837911}">
      <dgm:prSet/>
      <dgm:spPr/>
      <dgm:t>
        <a:bodyPr/>
        <a:lstStyle/>
        <a:p>
          <a:pPr rtl="1"/>
          <a:endParaRPr lang="ar-IQ"/>
        </a:p>
      </dgm:t>
    </dgm:pt>
    <dgm:pt modelId="{D4B3E6DB-F07A-4FA9-BEE4-63C5EF5744AC}" type="sibTrans" cxnId="{6E9E5396-378C-4180-9753-6BB061837911}">
      <dgm:prSet/>
      <dgm:spPr/>
      <dgm:t>
        <a:bodyPr/>
        <a:lstStyle/>
        <a:p>
          <a:pPr rtl="1"/>
          <a:endParaRPr lang="ar-IQ"/>
        </a:p>
      </dgm:t>
    </dgm:pt>
    <dgm:pt modelId="{83DF0249-56B5-478D-9701-590796F3195F}" type="pres">
      <dgm:prSet presAssocID="{28BC7C2E-6E5A-4D7D-96F3-FE5D465D990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IQ"/>
        </a:p>
      </dgm:t>
    </dgm:pt>
    <dgm:pt modelId="{C726DC2C-CF7E-4BF8-9627-BF37FBF953AD}" type="pres">
      <dgm:prSet presAssocID="{4805E3A8-0EFD-476E-AD70-79A4E744BD41}" presName="singleCycle" presStyleCnt="0"/>
      <dgm:spPr/>
    </dgm:pt>
    <dgm:pt modelId="{1C04813C-A251-4026-AFC7-7292EAF1552F}" type="pres">
      <dgm:prSet presAssocID="{4805E3A8-0EFD-476E-AD70-79A4E744BD41}" presName="singleCenter" presStyleLbl="node1" presStyleIdx="0" presStyleCnt="7" custScaleX="152115">
        <dgm:presLayoutVars>
          <dgm:chMax val="7"/>
          <dgm:chPref val="7"/>
        </dgm:presLayoutVars>
      </dgm:prSet>
      <dgm:spPr/>
      <dgm:t>
        <a:bodyPr/>
        <a:lstStyle/>
        <a:p>
          <a:pPr rtl="1"/>
          <a:endParaRPr lang="ar-IQ"/>
        </a:p>
      </dgm:t>
    </dgm:pt>
    <dgm:pt modelId="{1807AF27-F4D5-4D27-9C0A-944C601DFB9C}" type="pres">
      <dgm:prSet presAssocID="{D26A8954-B4DF-4DFB-B5C2-D9D0B87CC32B}" presName="Name56" presStyleLbl="parChTrans1D2" presStyleIdx="0" presStyleCnt="6"/>
      <dgm:spPr/>
      <dgm:t>
        <a:bodyPr/>
        <a:lstStyle/>
        <a:p>
          <a:pPr rtl="1"/>
          <a:endParaRPr lang="ar-IQ"/>
        </a:p>
      </dgm:t>
    </dgm:pt>
    <dgm:pt modelId="{E81E8BC6-57F8-4F87-9727-2718B9CB7A6C}" type="pres">
      <dgm:prSet presAssocID="{3DF33108-4387-4809-A366-71187BB99388}" presName="text0" presStyleLbl="node1" presStyleIdx="1" presStyleCnt="7" custScaleX="227039" custRadScaleRad="206523" custRadScaleInc="217139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A4B8CCC-B94E-402B-96EC-613C803584CB}" type="pres">
      <dgm:prSet presAssocID="{82AAEEEE-14E6-4675-8E17-06C7A9289E28}" presName="Name56" presStyleLbl="parChTrans1D2" presStyleIdx="1" presStyleCnt="6"/>
      <dgm:spPr/>
      <dgm:t>
        <a:bodyPr/>
        <a:lstStyle/>
        <a:p>
          <a:pPr rtl="1"/>
          <a:endParaRPr lang="ar-IQ"/>
        </a:p>
      </dgm:t>
    </dgm:pt>
    <dgm:pt modelId="{B01C1B86-015D-4C3F-A93A-956B15AB1CE3}" type="pres">
      <dgm:prSet presAssocID="{3A8DCDF6-4E78-440C-82E4-559FACDB0987}" presName="text0" presStyleLbl="node1" presStyleIdx="2" presStyleCnt="7" custScaleX="227156" custRadScaleRad="187399" custRadScaleInc="9606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DE86026-A6D1-4D72-AE62-7F99E524A975}" type="pres">
      <dgm:prSet presAssocID="{9B6C2305-9C4B-4E4B-A2EC-14063026E0AA}" presName="Name56" presStyleLbl="parChTrans1D2" presStyleIdx="2" presStyleCnt="6"/>
      <dgm:spPr/>
      <dgm:t>
        <a:bodyPr/>
        <a:lstStyle/>
        <a:p>
          <a:pPr rtl="1"/>
          <a:endParaRPr lang="ar-IQ"/>
        </a:p>
      </dgm:t>
    </dgm:pt>
    <dgm:pt modelId="{179A3BA3-192C-4A3B-A070-A3FF32702EF1}" type="pres">
      <dgm:prSet presAssocID="{D5D9CA53-2005-4ECB-9596-A89D4E343100}" presName="text0" presStyleLbl="node1" presStyleIdx="3" presStyleCnt="7" custScaleX="223367" custRadScaleRad="202846" custRadScaleInc="-2723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7E89953-6C65-45F4-91A5-7A1042057134}" type="pres">
      <dgm:prSet presAssocID="{E5D3854F-1A4E-4765-A2EB-573E8BEC330E}" presName="Name56" presStyleLbl="parChTrans1D2" presStyleIdx="3" presStyleCnt="6"/>
      <dgm:spPr/>
      <dgm:t>
        <a:bodyPr/>
        <a:lstStyle/>
        <a:p>
          <a:pPr rtl="1"/>
          <a:endParaRPr lang="ar-IQ"/>
        </a:p>
      </dgm:t>
    </dgm:pt>
    <dgm:pt modelId="{36083BEF-DE10-42FF-887E-7FEE237BED74}" type="pres">
      <dgm:prSet presAssocID="{E27FDC43-345B-4A23-BED7-558C156F0861}" presName="text0" presStyleLbl="node1" presStyleIdx="4" presStyleCnt="7" custScaleX="210221" custRadScaleRad="193613" custRadScaleInc="23837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D19D4C3-1BF0-4A64-8BB6-D9E7EAD39177}" type="pres">
      <dgm:prSet presAssocID="{E5F1AAF2-F302-4CEF-9CB7-9E7E6D5BD35F}" presName="Name56" presStyleLbl="parChTrans1D2" presStyleIdx="4" presStyleCnt="6"/>
      <dgm:spPr/>
      <dgm:t>
        <a:bodyPr/>
        <a:lstStyle/>
        <a:p>
          <a:pPr rtl="1"/>
          <a:endParaRPr lang="ar-IQ"/>
        </a:p>
      </dgm:t>
    </dgm:pt>
    <dgm:pt modelId="{D091670D-A3F1-4F17-B205-67F32EC1F644}" type="pres">
      <dgm:prSet presAssocID="{B60F7C79-D6F7-40D3-B09A-34E70AE6E605}" presName="text0" presStyleLbl="node1" presStyleIdx="5" presStyleCnt="7" custScaleX="206597" custRadScaleRad="183263" custRadScaleInc="11562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76A821C-E230-48FA-82B2-5139FF8BBF92}" type="pres">
      <dgm:prSet presAssocID="{8E9150C6-1982-4B40-9D99-1BB30A115C30}" presName="Name56" presStyleLbl="parChTrans1D2" presStyleIdx="5" presStyleCnt="6"/>
      <dgm:spPr/>
      <dgm:t>
        <a:bodyPr/>
        <a:lstStyle/>
        <a:p>
          <a:pPr rtl="1"/>
          <a:endParaRPr lang="ar-IQ"/>
        </a:p>
      </dgm:t>
    </dgm:pt>
    <dgm:pt modelId="{0153EEA8-E89A-43F2-B083-34CA12DA50B0}" type="pres">
      <dgm:prSet presAssocID="{8620538B-36D8-46DE-9BC7-804DEB966B3C}" presName="text0" presStyleLbl="node1" presStyleIdx="6" presStyleCnt="7" custScaleX="210983" custRadScaleRad="206373" custRadScaleInc="-13309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5E268C42-F5EA-4BB0-BA49-616405E05F76}" srcId="{28BC7C2E-6E5A-4D7D-96F3-FE5D465D9903}" destId="{4805E3A8-0EFD-476E-AD70-79A4E744BD41}" srcOrd="0" destOrd="0" parTransId="{8E08B2EB-6CD3-4B6B-805F-D12357577298}" sibTransId="{8F1E6552-B19B-40ED-A7B7-1E7D11D45977}"/>
    <dgm:cxn modelId="{F1B94A60-3872-4FBA-B8F7-EE4582D7B164}" type="presOf" srcId="{E5D3854F-1A4E-4765-A2EB-573E8BEC330E}" destId="{57E89953-6C65-45F4-91A5-7A1042057134}" srcOrd="0" destOrd="0" presId="urn:microsoft.com/office/officeart/2008/layout/RadialCluster"/>
    <dgm:cxn modelId="{323B6E86-5A70-4A59-BBB1-4B2A7BA672C2}" type="presOf" srcId="{E27FDC43-345B-4A23-BED7-558C156F0861}" destId="{36083BEF-DE10-42FF-887E-7FEE237BED74}" srcOrd="0" destOrd="0" presId="urn:microsoft.com/office/officeart/2008/layout/RadialCluster"/>
    <dgm:cxn modelId="{E02D4BB4-D780-4AEF-9B2D-808D55D0675B}" srcId="{4805E3A8-0EFD-476E-AD70-79A4E744BD41}" destId="{3DF33108-4387-4809-A366-71187BB99388}" srcOrd="0" destOrd="0" parTransId="{D26A8954-B4DF-4DFB-B5C2-D9D0B87CC32B}" sibTransId="{C2E2F7B0-3FCD-4306-94B2-FE95E972F57C}"/>
    <dgm:cxn modelId="{1B1F6CBE-E5FC-44A8-8E84-41C5696A0FA0}" type="presOf" srcId="{8620538B-36D8-46DE-9BC7-804DEB966B3C}" destId="{0153EEA8-E89A-43F2-B083-34CA12DA50B0}" srcOrd="0" destOrd="0" presId="urn:microsoft.com/office/officeart/2008/layout/RadialCluster"/>
    <dgm:cxn modelId="{4CFD3AC5-ADE9-4F69-9120-9450EBF8788B}" srcId="{4805E3A8-0EFD-476E-AD70-79A4E744BD41}" destId="{D5D9CA53-2005-4ECB-9596-A89D4E343100}" srcOrd="2" destOrd="0" parTransId="{9B6C2305-9C4B-4E4B-A2EC-14063026E0AA}" sibTransId="{F238F638-4D6B-4C20-B2A5-A123798BE969}"/>
    <dgm:cxn modelId="{E29BC88A-C72C-4692-8A72-DA656E0B2B96}" type="presOf" srcId="{E5F1AAF2-F302-4CEF-9CB7-9E7E6D5BD35F}" destId="{ED19D4C3-1BF0-4A64-8BB6-D9E7EAD39177}" srcOrd="0" destOrd="0" presId="urn:microsoft.com/office/officeart/2008/layout/RadialCluster"/>
    <dgm:cxn modelId="{C43A0B27-278D-4872-A4AB-9C194F2BF23C}" type="presOf" srcId="{D26A8954-B4DF-4DFB-B5C2-D9D0B87CC32B}" destId="{1807AF27-F4D5-4D27-9C0A-944C601DFB9C}" srcOrd="0" destOrd="0" presId="urn:microsoft.com/office/officeart/2008/layout/RadialCluster"/>
    <dgm:cxn modelId="{13B697AB-BB5F-4BBD-88E4-7B9BE7E78C35}" type="presOf" srcId="{3DF33108-4387-4809-A366-71187BB99388}" destId="{E81E8BC6-57F8-4F87-9727-2718B9CB7A6C}" srcOrd="0" destOrd="0" presId="urn:microsoft.com/office/officeart/2008/layout/RadialCluster"/>
    <dgm:cxn modelId="{EE931703-42AC-474D-BBCC-EDFCEEC9D502}" type="presOf" srcId="{D5D9CA53-2005-4ECB-9596-A89D4E343100}" destId="{179A3BA3-192C-4A3B-A070-A3FF32702EF1}" srcOrd="0" destOrd="0" presId="urn:microsoft.com/office/officeart/2008/layout/RadialCluster"/>
    <dgm:cxn modelId="{08AA7B4E-5D20-4321-AC56-FC08345D1069}" type="presOf" srcId="{82AAEEEE-14E6-4675-8E17-06C7A9289E28}" destId="{EA4B8CCC-B94E-402B-96EC-613C803584CB}" srcOrd="0" destOrd="0" presId="urn:microsoft.com/office/officeart/2008/layout/RadialCluster"/>
    <dgm:cxn modelId="{A652696E-0C13-4053-ACC8-946AEA9698CB}" srcId="{4805E3A8-0EFD-476E-AD70-79A4E744BD41}" destId="{3A8DCDF6-4E78-440C-82E4-559FACDB0987}" srcOrd="1" destOrd="0" parTransId="{82AAEEEE-14E6-4675-8E17-06C7A9289E28}" sibTransId="{9543819E-2A28-42EF-9421-B31D009C16DD}"/>
    <dgm:cxn modelId="{308FC186-DFD5-4602-A831-53A7E6C15BB1}" type="presOf" srcId="{8E9150C6-1982-4B40-9D99-1BB30A115C30}" destId="{576A821C-E230-48FA-82B2-5139FF8BBF92}" srcOrd="0" destOrd="0" presId="urn:microsoft.com/office/officeart/2008/layout/RadialCluster"/>
    <dgm:cxn modelId="{E1C8B83D-C43C-4D50-9428-A4F9DA990634}" type="presOf" srcId="{3A8DCDF6-4E78-440C-82E4-559FACDB0987}" destId="{B01C1B86-015D-4C3F-A93A-956B15AB1CE3}" srcOrd="0" destOrd="0" presId="urn:microsoft.com/office/officeart/2008/layout/RadialCluster"/>
    <dgm:cxn modelId="{1476E80C-85F2-4B12-AB54-AB756D093AA4}" type="presOf" srcId="{28BC7C2E-6E5A-4D7D-96F3-FE5D465D9903}" destId="{83DF0249-56B5-478D-9701-590796F3195F}" srcOrd="0" destOrd="0" presId="urn:microsoft.com/office/officeart/2008/layout/RadialCluster"/>
    <dgm:cxn modelId="{E4B22715-9173-4E3E-AE70-C1DB7F9B471C}" type="presOf" srcId="{B60F7C79-D6F7-40D3-B09A-34E70AE6E605}" destId="{D091670D-A3F1-4F17-B205-67F32EC1F644}" srcOrd="0" destOrd="0" presId="urn:microsoft.com/office/officeart/2008/layout/RadialCluster"/>
    <dgm:cxn modelId="{CDF4D660-DB8A-47F4-AC80-54F0C839B7A2}" srcId="{4805E3A8-0EFD-476E-AD70-79A4E744BD41}" destId="{8620538B-36D8-46DE-9BC7-804DEB966B3C}" srcOrd="5" destOrd="0" parTransId="{8E9150C6-1982-4B40-9D99-1BB30A115C30}" sibTransId="{5A9184F7-2791-44F6-95D1-728CC49D0A7E}"/>
    <dgm:cxn modelId="{6E9E5396-378C-4180-9753-6BB061837911}" srcId="{4805E3A8-0EFD-476E-AD70-79A4E744BD41}" destId="{B60F7C79-D6F7-40D3-B09A-34E70AE6E605}" srcOrd="4" destOrd="0" parTransId="{E5F1AAF2-F302-4CEF-9CB7-9E7E6D5BD35F}" sibTransId="{D4B3E6DB-F07A-4FA9-BEE4-63C5EF5744AC}"/>
    <dgm:cxn modelId="{BAF202AF-9D5D-4DCF-81B0-C175393CB7B3}" srcId="{4805E3A8-0EFD-476E-AD70-79A4E744BD41}" destId="{E27FDC43-345B-4A23-BED7-558C156F0861}" srcOrd="3" destOrd="0" parTransId="{E5D3854F-1A4E-4765-A2EB-573E8BEC330E}" sibTransId="{93D0146D-96A5-4C26-A180-EE654E320BA9}"/>
    <dgm:cxn modelId="{C874D5B6-D67A-48C5-804C-FE4FA3B90277}" type="presOf" srcId="{9B6C2305-9C4B-4E4B-A2EC-14063026E0AA}" destId="{3DE86026-A6D1-4D72-AE62-7F99E524A975}" srcOrd="0" destOrd="0" presId="urn:microsoft.com/office/officeart/2008/layout/RadialCluster"/>
    <dgm:cxn modelId="{AEA50736-A298-402B-8A5C-A41020D807DA}" type="presOf" srcId="{4805E3A8-0EFD-476E-AD70-79A4E744BD41}" destId="{1C04813C-A251-4026-AFC7-7292EAF1552F}" srcOrd="0" destOrd="0" presId="urn:microsoft.com/office/officeart/2008/layout/RadialCluster"/>
    <dgm:cxn modelId="{24B8D03E-11E2-4AE6-ADD5-24937BAF5EB9}" type="presParOf" srcId="{83DF0249-56B5-478D-9701-590796F3195F}" destId="{C726DC2C-CF7E-4BF8-9627-BF37FBF953AD}" srcOrd="0" destOrd="0" presId="urn:microsoft.com/office/officeart/2008/layout/RadialCluster"/>
    <dgm:cxn modelId="{04C3F40A-E9EC-4435-9BD1-C52FB466977C}" type="presParOf" srcId="{C726DC2C-CF7E-4BF8-9627-BF37FBF953AD}" destId="{1C04813C-A251-4026-AFC7-7292EAF1552F}" srcOrd="0" destOrd="0" presId="urn:microsoft.com/office/officeart/2008/layout/RadialCluster"/>
    <dgm:cxn modelId="{4CECDBB9-FD6D-4F6D-8A01-93535150CFAB}" type="presParOf" srcId="{C726DC2C-CF7E-4BF8-9627-BF37FBF953AD}" destId="{1807AF27-F4D5-4D27-9C0A-944C601DFB9C}" srcOrd="1" destOrd="0" presId="urn:microsoft.com/office/officeart/2008/layout/RadialCluster"/>
    <dgm:cxn modelId="{7EF131A1-1083-4412-8DA5-05AE22C9A7F0}" type="presParOf" srcId="{C726DC2C-CF7E-4BF8-9627-BF37FBF953AD}" destId="{E81E8BC6-57F8-4F87-9727-2718B9CB7A6C}" srcOrd="2" destOrd="0" presId="urn:microsoft.com/office/officeart/2008/layout/RadialCluster"/>
    <dgm:cxn modelId="{B3B09682-1D8D-4B92-B8B9-F044B68240FC}" type="presParOf" srcId="{C726DC2C-CF7E-4BF8-9627-BF37FBF953AD}" destId="{EA4B8CCC-B94E-402B-96EC-613C803584CB}" srcOrd="3" destOrd="0" presId="urn:microsoft.com/office/officeart/2008/layout/RadialCluster"/>
    <dgm:cxn modelId="{81DDC8FE-6307-49B5-9536-CE738C03DA3F}" type="presParOf" srcId="{C726DC2C-CF7E-4BF8-9627-BF37FBF953AD}" destId="{B01C1B86-015D-4C3F-A93A-956B15AB1CE3}" srcOrd="4" destOrd="0" presId="urn:microsoft.com/office/officeart/2008/layout/RadialCluster"/>
    <dgm:cxn modelId="{BB211944-6FE7-4950-8A1F-96E112458131}" type="presParOf" srcId="{C726DC2C-CF7E-4BF8-9627-BF37FBF953AD}" destId="{3DE86026-A6D1-4D72-AE62-7F99E524A975}" srcOrd="5" destOrd="0" presId="urn:microsoft.com/office/officeart/2008/layout/RadialCluster"/>
    <dgm:cxn modelId="{4080E565-4538-429D-8BE0-2612C2F79B3F}" type="presParOf" srcId="{C726DC2C-CF7E-4BF8-9627-BF37FBF953AD}" destId="{179A3BA3-192C-4A3B-A070-A3FF32702EF1}" srcOrd="6" destOrd="0" presId="urn:microsoft.com/office/officeart/2008/layout/RadialCluster"/>
    <dgm:cxn modelId="{5C8C6BAB-E1F0-491E-83EB-41396E2D7F3B}" type="presParOf" srcId="{C726DC2C-CF7E-4BF8-9627-BF37FBF953AD}" destId="{57E89953-6C65-45F4-91A5-7A1042057134}" srcOrd="7" destOrd="0" presId="urn:microsoft.com/office/officeart/2008/layout/RadialCluster"/>
    <dgm:cxn modelId="{02D218A4-CF24-4B0B-A779-2E79058AB2EA}" type="presParOf" srcId="{C726DC2C-CF7E-4BF8-9627-BF37FBF953AD}" destId="{36083BEF-DE10-42FF-887E-7FEE237BED74}" srcOrd="8" destOrd="0" presId="urn:microsoft.com/office/officeart/2008/layout/RadialCluster"/>
    <dgm:cxn modelId="{53A97641-7D54-4B82-82B8-4E58BF18D122}" type="presParOf" srcId="{C726DC2C-CF7E-4BF8-9627-BF37FBF953AD}" destId="{ED19D4C3-1BF0-4A64-8BB6-D9E7EAD39177}" srcOrd="9" destOrd="0" presId="urn:microsoft.com/office/officeart/2008/layout/RadialCluster"/>
    <dgm:cxn modelId="{A1C2EA2B-613B-452B-8545-EC86F291F967}" type="presParOf" srcId="{C726DC2C-CF7E-4BF8-9627-BF37FBF953AD}" destId="{D091670D-A3F1-4F17-B205-67F32EC1F644}" srcOrd="10" destOrd="0" presId="urn:microsoft.com/office/officeart/2008/layout/RadialCluster"/>
    <dgm:cxn modelId="{796E073C-30D1-48F8-90B6-8CA1E7D6C695}" type="presParOf" srcId="{C726DC2C-CF7E-4BF8-9627-BF37FBF953AD}" destId="{576A821C-E230-48FA-82B2-5139FF8BBF92}" srcOrd="11" destOrd="0" presId="urn:microsoft.com/office/officeart/2008/layout/RadialCluster"/>
    <dgm:cxn modelId="{F2793425-6B0F-4783-9E1B-EB5CAE154272}" type="presParOf" srcId="{C726DC2C-CF7E-4BF8-9627-BF37FBF953AD}" destId="{0153EEA8-E89A-43F2-B083-34CA12DA50B0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04813C-A251-4026-AFC7-7292EAF1552F}">
      <dsp:nvSpPr>
        <dsp:cNvPr id="0" name=""/>
        <dsp:cNvSpPr/>
      </dsp:nvSpPr>
      <dsp:spPr>
        <a:xfrm>
          <a:off x="4372454" y="1198482"/>
          <a:ext cx="1562633" cy="10272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900" kern="1200" dirty="0" smtClean="0"/>
            <a:t>المجال الذهني</a:t>
          </a:r>
          <a:endParaRPr lang="ar-IQ" sz="2900" kern="1200" dirty="0"/>
        </a:p>
      </dsp:txBody>
      <dsp:txXfrm>
        <a:off x="4422601" y="1248629"/>
        <a:ext cx="1462339" cy="926977"/>
      </dsp:txXfrm>
    </dsp:sp>
    <dsp:sp modelId="{1807AF27-F4D5-4D27-9C0A-944C601DFB9C}">
      <dsp:nvSpPr>
        <dsp:cNvPr id="0" name=""/>
        <dsp:cNvSpPr/>
      </dsp:nvSpPr>
      <dsp:spPr>
        <a:xfrm rot="20108502">
          <a:off x="5882052" y="1109499"/>
          <a:ext cx="114485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44854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1E8BC6-57F8-4F87-9727-2718B9CB7A6C}">
      <dsp:nvSpPr>
        <dsp:cNvPr id="0" name=""/>
        <dsp:cNvSpPr/>
      </dsp:nvSpPr>
      <dsp:spPr>
        <a:xfrm>
          <a:off x="6935342" y="180593"/>
          <a:ext cx="1562645" cy="6882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400" b="0" kern="1200" dirty="0" smtClean="0"/>
            <a:t>المعرفة</a:t>
          </a:r>
          <a:endParaRPr lang="ar-IQ" sz="3400" b="0" kern="1200" dirty="0"/>
        </a:p>
      </dsp:txBody>
      <dsp:txXfrm>
        <a:off x="6968941" y="214192"/>
        <a:ext cx="1495447" cy="621073"/>
      </dsp:txXfrm>
    </dsp:sp>
    <dsp:sp modelId="{EA4B8CCC-B94E-402B-96EC-613C803584CB}">
      <dsp:nvSpPr>
        <dsp:cNvPr id="0" name=""/>
        <dsp:cNvSpPr/>
      </dsp:nvSpPr>
      <dsp:spPr>
        <a:xfrm rot="21529206">
          <a:off x="5934982" y="1685734"/>
          <a:ext cx="99966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9661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1C1B86-015D-4C3F-A93A-956B15AB1CE3}">
      <dsp:nvSpPr>
        <dsp:cNvPr id="0" name=""/>
        <dsp:cNvSpPr/>
      </dsp:nvSpPr>
      <dsp:spPr>
        <a:xfrm>
          <a:off x="6934537" y="1315205"/>
          <a:ext cx="1563450" cy="6882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400" kern="1200" dirty="0" smtClean="0"/>
            <a:t>الفهم</a:t>
          </a:r>
          <a:endParaRPr lang="ar-IQ" sz="3400" kern="1200" dirty="0"/>
        </a:p>
      </dsp:txBody>
      <dsp:txXfrm>
        <a:off x="6968136" y="1348804"/>
        <a:ext cx="1496252" cy="621073"/>
      </dsp:txXfrm>
    </dsp:sp>
    <dsp:sp modelId="{3DE86026-A6D1-4D72-AE62-7F99E524A975}">
      <dsp:nvSpPr>
        <dsp:cNvPr id="0" name=""/>
        <dsp:cNvSpPr/>
      </dsp:nvSpPr>
      <dsp:spPr>
        <a:xfrm rot="1309716">
          <a:off x="5895489" y="2230434"/>
          <a:ext cx="110458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04580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9A3BA3-192C-4A3B-A070-A3FF32702EF1}">
      <dsp:nvSpPr>
        <dsp:cNvPr id="0" name=""/>
        <dsp:cNvSpPr/>
      </dsp:nvSpPr>
      <dsp:spPr>
        <a:xfrm>
          <a:off x="6960470" y="2399554"/>
          <a:ext cx="1537371" cy="6882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400" kern="1200" dirty="0" smtClean="0"/>
            <a:t>التطبيق</a:t>
          </a:r>
          <a:endParaRPr lang="ar-IQ" sz="3400" kern="1200" dirty="0"/>
        </a:p>
      </dsp:txBody>
      <dsp:txXfrm>
        <a:off x="6994069" y="2433153"/>
        <a:ext cx="1470173" cy="621073"/>
      </dsp:txXfrm>
    </dsp:sp>
    <dsp:sp modelId="{57E89953-6C65-45F4-91A5-7A1042057134}">
      <dsp:nvSpPr>
        <dsp:cNvPr id="0" name=""/>
        <dsp:cNvSpPr/>
      </dsp:nvSpPr>
      <dsp:spPr>
        <a:xfrm rot="9690786">
          <a:off x="3338457" y="2141620"/>
          <a:ext cx="10613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61383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83BEF-DE10-42FF-887E-7FEE237BED74}">
      <dsp:nvSpPr>
        <dsp:cNvPr id="0" name=""/>
        <dsp:cNvSpPr/>
      </dsp:nvSpPr>
      <dsp:spPr>
        <a:xfrm>
          <a:off x="1918951" y="2207638"/>
          <a:ext cx="1446891" cy="6882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400" kern="1200" dirty="0" smtClean="0"/>
            <a:t>التحليل</a:t>
          </a:r>
          <a:endParaRPr lang="ar-IQ" sz="3400" kern="1200" dirty="0"/>
        </a:p>
      </dsp:txBody>
      <dsp:txXfrm>
        <a:off x="1952550" y="2241237"/>
        <a:ext cx="1379693" cy="621073"/>
      </dsp:txXfrm>
    </dsp:sp>
    <dsp:sp modelId="{ED19D4C3-1BF0-4A64-8BB6-D9E7EAD39177}">
      <dsp:nvSpPr>
        <dsp:cNvPr id="0" name=""/>
        <dsp:cNvSpPr/>
      </dsp:nvSpPr>
      <dsp:spPr>
        <a:xfrm rot="11081196">
          <a:off x="3364972" y="1606839"/>
          <a:ext cx="100916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09169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91670D-A3F1-4F17-B205-67F32EC1F644}">
      <dsp:nvSpPr>
        <dsp:cNvPr id="0" name=""/>
        <dsp:cNvSpPr/>
      </dsp:nvSpPr>
      <dsp:spPr>
        <a:xfrm>
          <a:off x="1944710" y="1163190"/>
          <a:ext cx="1421948" cy="6882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400" b="0" kern="1200" dirty="0" smtClean="0"/>
            <a:t>التركيب</a:t>
          </a:r>
          <a:endParaRPr lang="ar-IQ" sz="3400" b="0" kern="1200" dirty="0"/>
        </a:p>
      </dsp:txBody>
      <dsp:txXfrm>
        <a:off x="1978309" y="1196789"/>
        <a:ext cx="1354750" cy="621073"/>
      </dsp:txXfrm>
    </dsp:sp>
    <dsp:sp modelId="{576A821C-E230-48FA-82B2-5139FF8BBF92}">
      <dsp:nvSpPr>
        <dsp:cNvPr id="0" name=""/>
        <dsp:cNvSpPr/>
      </dsp:nvSpPr>
      <dsp:spPr>
        <a:xfrm rot="12360438">
          <a:off x="3263246" y="1074766"/>
          <a:ext cx="11683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68363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53EEA8-E89A-43F2-B083-34CA12DA50B0}">
      <dsp:nvSpPr>
        <dsp:cNvPr id="0" name=""/>
        <dsp:cNvSpPr/>
      </dsp:nvSpPr>
      <dsp:spPr>
        <a:xfrm>
          <a:off x="1890979" y="130339"/>
          <a:ext cx="1452136" cy="6882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400" kern="1200" dirty="0" smtClean="0"/>
            <a:t>التقويم</a:t>
          </a:r>
          <a:endParaRPr lang="ar-IQ" sz="3400" kern="1200" dirty="0"/>
        </a:p>
      </dsp:txBody>
      <dsp:txXfrm>
        <a:off x="1924578" y="163938"/>
        <a:ext cx="1384938" cy="6210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1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1004533"/>
          </a:xfr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ar-IQ" dirty="0" smtClean="0"/>
              <a:t>الاهداف التعليمية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7630" y="2472744"/>
            <a:ext cx="9616740" cy="4031087"/>
          </a:xfrm>
          <a:ln w="28575">
            <a:solidFill>
              <a:schemeClr val="tx1"/>
            </a:solidFill>
            <a:prstDash val="dashDot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algn="r"/>
            <a:r>
              <a:rPr lang="ar-IQ" sz="4000" b="1" dirty="0" smtClean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في البدء </a:t>
            </a:r>
            <a:r>
              <a:rPr lang="ar-IQ" sz="2800" dirty="0" smtClean="0">
                <a:solidFill>
                  <a:schemeClr val="tx1"/>
                </a:solidFill>
              </a:rPr>
              <a:t>. لابد لكل عملية تعليمية ان يكون هنالك هدف وغاية يسعى القائمون عليها الى تحقيقها . ويمكننا القول ان الاهداف التعليمية تمثل خارطة الطريق التي يجب على أي عملية تعليمية منظمة من السير على وفق خطواتها الممنهجة .</a:t>
            </a:r>
          </a:p>
          <a:p>
            <a:pPr algn="r"/>
            <a:r>
              <a:rPr lang="ar-IQ" sz="4000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قطب الرحى</a:t>
            </a:r>
            <a:r>
              <a:rPr lang="ar-IQ" sz="4000" b="1" dirty="0">
                <a:solidFill>
                  <a:schemeClr val="tx1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ar-IQ" sz="2800" dirty="0" smtClean="0">
                <a:solidFill>
                  <a:schemeClr val="tx1"/>
                </a:solidFill>
              </a:rPr>
              <a:t>: ان الاهداف التعليمية هي قطب الرحى في العملية التعليمية فالقياس وجد ليحدد مقدار ما تحقق من الاهداف كما ان الخبرات التعليمية يجب ان تكون متلائمة مع نوع الهدف المراد تحقيقه </a:t>
            </a:r>
            <a:r>
              <a:rPr lang="ar-IQ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9583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ar-IQ" dirty="0" smtClean="0"/>
              <a:t>بعض الاخطاء الشائعة في صياغة </a:t>
            </a:r>
            <a:br>
              <a:rPr lang="ar-IQ" dirty="0" smtClean="0"/>
            </a:br>
            <a:r>
              <a:rPr lang="ar-IQ" dirty="0" smtClean="0"/>
              <a:t>الاهداف التعليمية</a:t>
            </a:r>
            <a:endParaRPr lang="ar-IQ" dirty="0"/>
          </a:p>
        </p:txBody>
      </p:sp>
      <p:sp>
        <p:nvSpPr>
          <p:cNvPr id="5" name="TextBox 4"/>
          <p:cNvSpPr txBox="1"/>
          <p:nvPr/>
        </p:nvSpPr>
        <p:spPr>
          <a:xfrm>
            <a:off x="913776" y="2665927"/>
            <a:ext cx="10364450" cy="390876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r"/>
            <a:r>
              <a:rPr lang="ar-IQ" sz="2800" dirty="0"/>
              <a:t>1</a:t>
            </a:r>
            <a:r>
              <a:rPr lang="ar-IQ" sz="2800" dirty="0" smtClean="0"/>
              <a:t>.  تصف سلوك </a:t>
            </a:r>
            <a:r>
              <a:rPr lang="ar-IQ" sz="2800" dirty="0" smtClean="0">
                <a:solidFill>
                  <a:schemeClr val="tx1"/>
                </a:solidFill>
              </a:rPr>
              <a:t>المدرس</a:t>
            </a:r>
            <a:r>
              <a:rPr lang="ar-IQ" sz="2800" dirty="0" smtClean="0"/>
              <a:t> </a:t>
            </a:r>
          </a:p>
          <a:p>
            <a:pPr algn="r"/>
            <a:r>
              <a:rPr lang="ar-IQ" sz="2800" dirty="0" smtClean="0"/>
              <a:t>2.  تكون على شكل محتوى تعليمي دون الاشارة الى السلوك </a:t>
            </a:r>
          </a:p>
          <a:p>
            <a:pPr algn="r"/>
            <a:r>
              <a:rPr lang="ar-IQ" sz="2800" dirty="0" smtClean="0"/>
              <a:t>3.  تشير الى السلوك بشكل عام دون الاشارة الى </a:t>
            </a:r>
            <a:r>
              <a:rPr lang="ar-IQ" sz="2800" dirty="0" smtClean="0"/>
              <a:t>المحتوى </a:t>
            </a:r>
            <a:r>
              <a:rPr lang="ar-IQ" sz="2800" dirty="0" smtClean="0"/>
              <a:t>التعليمي المرتبط بها .</a:t>
            </a:r>
          </a:p>
          <a:p>
            <a:pPr algn="r"/>
            <a:r>
              <a:rPr lang="ar-IQ" sz="2800" dirty="0" smtClean="0"/>
              <a:t>4.  يتضمن الهدف السلوكي اكثر من جانب تعليمي </a:t>
            </a:r>
          </a:p>
          <a:p>
            <a:pPr algn="r"/>
            <a:endParaRPr lang="ar-IQ" sz="2800" dirty="0" smtClean="0"/>
          </a:p>
          <a:p>
            <a:pPr algn="r"/>
            <a:endParaRPr lang="ar-IQ" dirty="0" smtClean="0"/>
          </a:p>
          <a:p>
            <a:pPr algn="r"/>
            <a:endParaRPr lang="ar-IQ" dirty="0"/>
          </a:p>
          <a:p>
            <a:pPr algn="r"/>
            <a:endParaRPr lang="ar-IQ" dirty="0" smtClean="0"/>
          </a:p>
          <a:p>
            <a:pPr algn="r"/>
            <a:endParaRPr lang="ar-IQ" dirty="0"/>
          </a:p>
          <a:p>
            <a:pPr algn="r"/>
            <a:endParaRPr lang="ar-IQ" dirty="0" smtClean="0"/>
          </a:p>
          <a:p>
            <a:pPr algn="r"/>
            <a:r>
              <a:rPr lang="ar-IQ" dirty="0" smtClean="0"/>
              <a:t> </a:t>
            </a:r>
            <a:r>
              <a:rPr lang="en-US" dirty="0" smtClean="0"/>
              <a:t>  </a:t>
            </a:r>
            <a:endParaRPr lang="ar-IQ" dirty="0" smtClean="0"/>
          </a:p>
        </p:txBody>
      </p:sp>
      <p:sp>
        <p:nvSpPr>
          <p:cNvPr id="7" name="Rectangle 6"/>
          <p:cNvSpPr/>
          <p:nvPr/>
        </p:nvSpPr>
        <p:spPr>
          <a:xfrm>
            <a:off x="4481615" y="5156744"/>
            <a:ext cx="3228769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IQ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خطأ خطأ خطأ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5910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ar-IQ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صياغة الاهداف السلوكية </a:t>
            </a:r>
            <a:endParaRPr lang="ar-IQ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ar-IQ" dirty="0" smtClean="0"/>
          </a:p>
          <a:p>
            <a:pPr marL="0" indent="0">
              <a:buNone/>
            </a:pPr>
            <a:endParaRPr lang="ar-IQ" dirty="0" smtClean="0"/>
          </a:p>
          <a:p>
            <a:pPr marL="0" indent="0">
              <a:buNone/>
            </a:pPr>
            <a:endParaRPr lang="ar-IQ" dirty="0"/>
          </a:p>
        </p:txBody>
      </p:sp>
      <p:sp>
        <p:nvSpPr>
          <p:cNvPr id="4" name="Rounded Rectangle 3"/>
          <p:cNvSpPr/>
          <p:nvPr/>
        </p:nvSpPr>
        <p:spPr>
          <a:xfrm>
            <a:off x="772733" y="2601532"/>
            <a:ext cx="9435921" cy="73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r"/>
            <a:r>
              <a:rPr lang="ar-IQ" sz="2400" dirty="0" smtClean="0"/>
              <a:t>1: </a:t>
            </a:r>
            <a:r>
              <a:rPr lang="ar-IQ" sz="2400" dirty="0"/>
              <a:t>يجب ان يبدا الهدف السلوكي بفعل سلوكي   ..... </a:t>
            </a:r>
            <a:r>
              <a:rPr lang="ar-IQ" sz="2400" dirty="0">
                <a:solidFill>
                  <a:srgbClr val="FF0000"/>
                </a:solidFill>
              </a:rPr>
              <a:t>يعرف , يترجم , يقيس , يرسم </a:t>
            </a:r>
            <a:r>
              <a:rPr lang="ar-IQ" sz="2400" dirty="0"/>
              <a:t>..... الخ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83465" y="4556977"/>
            <a:ext cx="9435921" cy="73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r"/>
            <a:r>
              <a:rPr lang="ar-IQ" sz="2400" dirty="0"/>
              <a:t>2: يجب ان يتضمن هدفا سلوكيا واحداً فقط ..................... </a:t>
            </a:r>
            <a:r>
              <a:rPr lang="ar-IQ" sz="2400" dirty="0">
                <a:solidFill>
                  <a:srgbClr val="FF0000"/>
                </a:solidFill>
              </a:rPr>
              <a:t>فلا</a:t>
            </a:r>
            <a:r>
              <a:rPr lang="ar-IQ" sz="2400" dirty="0"/>
              <a:t> يقال مثلا </a:t>
            </a:r>
            <a:r>
              <a:rPr lang="ar-IQ" sz="2400" dirty="0">
                <a:solidFill>
                  <a:srgbClr val="FF0000"/>
                </a:solidFill>
              </a:rPr>
              <a:t>يسرد ويناقش</a:t>
            </a:r>
            <a:r>
              <a:rPr lang="ar-IQ" sz="2400" dirty="0"/>
              <a:t>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863141" y="3550282"/>
            <a:ext cx="9435921" cy="73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IQ" sz="2400"/>
              <a:t>3: يجب ان يرتبط المحتوى السلوكي بمادة علمية محددة ......... تأتي عادة بعد الفعل السلوكي فيقال مثلاً </a:t>
            </a:r>
            <a:r>
              <a:rPr lang="ar-IQ" sz="2400">
                <a:solidFill>
                  <a:srgbClr val="FF0000"/>
                </a:solidFill>
              </a:rPr>
              <a:t>يعرف الطقس </a:t>
            </a:r>
            <a:endParaRPr lang="ar-IQ" sz="2400" dirty="0">
              <a:solidFill>
                <a:srgbClr val="FF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925388" y="5570120"/>
            <a:ext cx="9435921" cy="73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r"/>
            <a:r>
              <a:rPr lang="ar-IQ" sz="2400" dirty="0"/>
              <a:t>4:يجب ان يشر الى سلوك الطالب المطلوب منه القيام به </a:t>
            </a:r>
            <a:r>
              <a:rPr lang="ar-IQ" sz="2400" dirty="0" smtClean="0"/>
              <a:t>.....................</a:t>
            </a:r>
            <a:endParaRPr lang="ar-IQ" sz="2400" dirty="0"/>
          </a:p>
        </p:txBody>
      </p:sp>
    </p:spTree>
    <p:extLst>
      <p:ext uri="{BB962C8B-B14F-4D97-AF65-F5344CB8AC3E}">
        <p14:creationId xmlns:p14="http://schemas.microsoft.com/office/powerpoint/2010/main" val="3907005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ar-IQ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مستويات الاهداف </a:t>
            </a:r>
            <a:r>
              <a:rPr lang="ar-IQ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التعليمية</a:t>
            </a:r>
            <a:endParaRPr lang="ar-IQ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214694"/>
            <a:ext cx="10363826" cy="4340652"/>
          </a:xfr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ar-IQ" sz="2400" b="1" dirty="0">
                <a:solidFill>
                  <a:srgbClr val="FF0000"/>
                </a:solidFill>
              </a:rPr>
              <a:t>1 : الاهداف التربوية العامة </a:t>
            </a:r>
            <a:r>
              <a:rPr lang="ar-IQ" sz="2400" dirty="0" smtClean="0"/>
              <a:t>. وهي اهداف النظام التربوي بشكله العام وهي جزء من سياسة الدولة العامة وعادةً ما تصاغ على مستوى مرحلة دراسية كاملة .</a:t>
            </a:r>
          </a:p>
          <a:p>
            <a:pPr marL="0" indent="0">
              <a:buNone/>
            </a:pPr>
            <a:r>
              <a:rPr lang="ar-IQ" sz="2400" b="1" dirty="0">
                <a:solidFill>
                  <a:srgbClr val="FF0000"/>
                </a:solidFill>
              </a:rPr>
              <a:t>2 : الاهداف التعليمية </a:t>
            </a:r>
            <a:r>
              <a:rPr lang="ar-IQ" sz="2400" dirty="0" smtClean="0"/>
              <a:t>. وهي اهداف متوسطة التحديد يتوقع من الطالب تحقيقها في نهاية فصل دراسي او سنة دراسية معينة .</a:t>
            </a:r>
          </a:p>
          <a:p>
            <a:pPr marL="0" indent="0">
              <a:buNone/>
            </a:pPr>
            <a:r>
              <a:rPr lang="ar-IQ" sz="2400" b="1" dirty="0">
                <a:solidFill>
                  <a:srgbClr val="FF0000"/>
                </a:solidFill>
              </a:rPr>
              <a:t>3 : الاهداف سلوكية </a:t>
            </a:r>
            <a:r>
              <a:rPr lang="ar-IQ" sz="2400" dirty="0" smtClean="0"/>
              <a:t>. هذا النوع من الاهداف يكون على مستوى وحدة دراسية واحدة أو حصة واحدة أو موضوع دراسي واحد .</a:t>
            </a:r>
          </a:p>
          <a:p>
            <a:pPr marL="0" indent="0">
              <a:buNone/>
            </a:pPr>
            <a:r>
              <a:rPr lang="ar-IQ" sz="2400" b="1" dirty="0">
                <a:solidFill>
                  <a:srgbClr val="FF0000"/>
                </a:solidFill>
              </a:rPr>
              <a:t>4 : الاهداف التفصيلية </a:t>
            </a:r>
            <a:r>
              <a:rPr lang="ar-IQ" sz="2400" dirty="0" smtClean="0"/>
              <a:t>. وهذا النوع هو الاكثر تحديداً وعادة ما يرتبط بالمبادي العلمية للمادة الدراسية بعد ان يتم تحليل محتوى المادة الدراسية .</a:t>
            </a:r>
            <a:endParaRPr lang="ar-IQ" sz="2400" dirty="0"/>
          </a:p>
        </p:txBody>
      </p:sp>
    </p:spTree>
    <p:extLst>
      <p:ext uri="{BB962C8B-B14F-4D97-AF65-F5344CB8AC3E}">
        <p14:creationId xmlns:p14="http://schemas.microsoft.com/office/powerpoint/2010/main" val="2084574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ar-IQ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تصنيف بلوم للاهداف السلوكية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34095" y="2367092"/>
            <a:ext cx="10663707" cy="3424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IQ" sz="2400" dirty="0" smtClean="0"/>
              <a:t>يتضمن تصيف بلوم ثلاث مجالات فرعية كبرى وهي .</a:t>
            </a:r>
          </a:p>
          <a:p>
            <a:pPr marL="0" indent="0">
              <a:buNone/>
            </a:pPr>
            <a:r>
              <a:rPr lang="ar-IQ" sz="3200" b="1" dirty="0" smtClean="0">
                <a:solidFill>
                  <a:srgbClr val="FF0000"/>
                </a:solidFill>
              </a:rPr>
              <a:t>1 : المجال الذهني </a:t>
            </a:r>
            <a:r>
              <a:rPr lang="ar-IQ" sz="2400" dirty="0" smtClean="0"/>
              <a:t>ويعنى بالقدرات والمهارات العقلية والمعلومات .</a:t>
            </a:r>
          </a:p>
          <a:p>
            <a:pPr marL="0" indent="0">
              <a:buNone/>
            </a:pPr>
            <a:r>
              <a:rPr lang="ar-IQ" sz="3200" b="1" dirty="0">
                <a:solidFill>
                  <a:srgbClr val="FF0000"/>
                </a:solidFill>
              </a:rPr>
              <a:t>2 : المجال الوجداني </a:t>
            </a:r>
            <a:r>
              <a:rPr lang="ar-IQ" sz="2400" dirty="0" smtClean="0"/>
              <a:t>ويتعلق </a:t>
            </a:r>
            <a:r>
              <a:rPr lang="ar-IQ" sz="2400" dirty="0" smtClean="0"/>
              <a:t>بالاهتمامات </a:t>
            </a:r>
            <a:r>
              <a:rPr lang="ar-IQ" sz="2400" dirty="0" smtClean="0"/>
              <a:t>والاتجاهات والقيم والتقدير والتذوق الفني واساليب التوافق </a:t>
            </a:r>
          </a:p>
          <a:p>
            <a:pPr marL="0" indent="0">
              <a:buNone/>
            </a:pPr>
            <a:r>
              <a:rPr lang="ar-IQ" sz="3200" b="1" dirty="0">
                <a:solidFill>
                  <a:srgbClr val="FF0000"/>
                </a:solidFill>
              </a:rPr>
              <a:t>3 : المجال الحركي </a:t>
            </a:r>
            <a:r>
              <a:rPr lang="ar-IQ" sz="2400" dirty="0" smtClean="0"/>
              <a:t>ويعنى بالمهارات الحركية كالخط والرسم والطباعة ..... الخ </a:t>
            </a:r>
            <a:endParaRPr lang="ar-IQ" sz="2400" dirty="0"/>
          </a:p>
        </p:txBody>
      </p:sp>
    </p:spTree>
    <p:extLst>
      <p:ext uri="{BB962C8B-B14F-4D97-AF65-F5344CB8AC3E}">
        <p14:creationId xmlns:p14="http://schemas.microsoft.com/office/powerpoint/2010/main" val="1010441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ar-IQ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المجال الذهني</a:t>
            </a:r>
            <a:endParaRPr lang="ar-IQ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21238973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3658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endParaRPr lang="ar-IQ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17806075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TC104033925[[fn=Droplet]]</Template>
  <TotalTime>153</TotalTime>
  <Words>351</Words>
  <Application>Microsoft Office PowerPoint</Application>
  <PresentationFormat>Widescreen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Microsoft Sans Serif</vt:lpstr>
      <vt:lpstr>Tw Cen MT</vt:lpstr>
      <vt:lpstr>Droplet</vt:lpstr>
      <vt:lpstr>الاهداف التعليمية</vt:lpstr>
      <vt:lpstr>بعض الاخطاء الشائعة في صياغة  الاهداف التعليمية</vt:lpstr>
      <vt:lpstr>صياغة الاهداف السلوكية </vt:lpstr>
      <vt:lpstr>مستويات الاهداف التعليمية</vt:lpstr>
      <vt:lpstr>تصنيف بلوم للاهداف السلوكية</vt:lpstr>
      <vt:lpstr>المجال الذهني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الاهداف التعليمية</dc:title>
  <dc:creator>Syed Ehsan</dc:creator>
  <cp:lastModifiedBy>Syed Ehsan</cp:lastModifiedBy>
  <cp:revision>19</cp:revision>
  <dcterms:created xsi:type="dcterms:W3CDTF">2014-11-17T17:30:23Z</dcterms:created>
  <dcterms:modified xsi:type="dcterms:W3CDTF">2014-12-14T19:32:10Z</dcterms:modified>
</cp:coreProperties>
</file>