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63" r:id="rId3"/>
    <p:sldId id="256" r:id="rId4"/>
    <p:sldId id="259" r:id="rId5"/>
    <p:sldId id="260" r:id="rId6"/>
    <p:sldId id="261" r:id="rId7"/>
    <p:sldId id="262" r:id="rId8"/>
    <p:sldId id="257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8F214E9-3A9A-4F26-AD98-A1C90839B3E0}" type="datetimeFigureOut">
              <a:rPr lang="en-US" smtClean="0"/>
              <a:t>3/24/2016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648F900-F096-4A76-9D01-5B50BB8FC52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" t="7691" r="11925" b="42408"/>
          <a:stretch/>
        </p:blipFill>
        <p:spPr>
          <a:xfrm>
            <a:off x="1108364" y="685800"/>
            <a:ext cx="6137563" cy="1447799"/>
          </a:xfrm>
          <a:prstGeom prst="rect">
            <a:avLst/>
          </a:prstGeom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1" y="2667000"/>
            <a:ext cx="5410200" cy="390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173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9067799" cy="647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10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900" y="828675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449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828675"/>
            <a:ext cx="693737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5241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828675"/>
            <a:ext cx="693737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6766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828675"/>
            <a:ext cx="693737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2764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900" y="1428675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569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3313" y="828675"/>
            <a:ext cx="6937375" cy="520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92399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39</TotalTime>
  <Words>0</Words>
  <Application>Microsoft Office PowerPoint</Application>
  <PresentationFormat>On-screen Show (4:3)</PresentationFormat>
  <Paragraphs>0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Equity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Fatima</dc:creator>
  <cp:lastModifiedBy>Fatima</cp:lastModifiedBy>
  <cp:revision>4</cp:revision>
  <dcterms:created xsi:type="dcterms:W3CDTF">2016-03-23T22:26:17Z</dcterms:created>
  <dcterms:modified xsi:type="dcterms:W3CDTF">2016-03-23T23:06:08Z</dcterms:modified>
</cp:coreProperties>
</file>