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625A4-B004-49A7-A3F4-63EA80952F40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433EB7-788B-4502-84B4-EA2A8393D6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36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example, when a curly-haired individual has children with a straight-haired individual, their children have wavy hair. When two wavy haired</a:t>
            </a:r>
          </a:p>
          <a:p>
            <a:r>
              <a:rPr lang="en-US" dirty="0" smtClean="0"/>
              <a:t>persons have children, the expected phenotypic ratio among the offspring is 1:2:1—one curly-haired child to two with wavy hair to one with straight hair. We can explain incomplete dominance by assuming that only one allele codes for a product and the single dose of the product gives the intermediate result.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33EB7-788B-4502-84B4-EA2A8393D6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969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person has only two of the three possible alleles, and both IA and IB are dominant over i. Therefore, there are two possible</a:t>
            </a:r>
          </a:p>
          <a:p>
            <a:r>
              <a:rPr lang="en-US" dirty="0" smtClean="0"/>
              <a:t>genotypes for type A blood and two possible genotypes for type B blood. On the other hand, IA and IB are fully expressed in the presence of the other. Therefore, if a person inherits one of each of these alleles, that person will have type AB blood. Type O blood can result only from the inheritance of two i alleles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33EB7-788B-4502-84B4-EA2A8393D6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830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Blood typing was traditionally used in paternity suits. However, a blood test of a supposed father can only suggest that he might be the father, not that he </a:t>
            </a:r>
            <a:r>
              <a:rPr lang="en-US" dirty="0" err="1" smtClean="0"/>
              <a:t>defi</a:t>
            </a:r>
            <a:r>
              <a:rPr lang="en-US" dirty="0" smtClean="0"/>
              <a:t> </a:t>
            </a:r>
            <a:r>
              <a:rPr lang="en-US" dirty="0" err="1" smtClean="0"/>
              <a:t>nitely</a:t>
            </a:r>
            <a:r>
              <a:rPr lang="en-US" dirty="0" smtClean="0"/>
              <a:t> is the father. For example, it is possible, but not </a:t>
            </a:r>
            <a:r>
              <a:rPr lang="en-US" dirty="0" err="1" smtClean="0"/>
              <a:t>defi</a:t>
            </a:r>
            <a:r>
              <a:rPr lang="en-US" dirty="0" smtClean="0"/>
              <a:t> </a:t>
            </a:r>
            <a:r>
              <a:rPr lang="en-US" dirty="0" err="1" smtClean="0"/>
              <a:t>nite</a:t>
            </a:r>
            <a:r>
              <a:rPr lang="en-US" dirty="0" smtClean="0"/>
              <a:t>, that a man with type A blood (genotype </a:t>
            </a:r>
            <a:r>
              <a:rPr lang="en-US" dirty="0" err="1" smtClean="0"/>
              <a:t>IAi</a:t>
            </a:r>
            <a:r>
              <a:rPr lang="en-US" dirty="0" smtClean="0"/>
              <a:t>) is the father of a child with type O</a:t>
            </a:r>
          </a:p>
          <a:p>
            <a:r>
              <a:rPr lang="en-US" dirty="0" smtClean="0"/>
              <a:t>blood. On the other hand, a blood test sometimes can definitely prove that a man is not the father. For example, a man with type AB blood cannot possibly be the father of a child with type O blood. Therefore, blood tests can be used in legal cases only to try to exclude a man from possible paternity. Modern identification relies more heavily on analysis of patterns in the DNA, called DNA fingerprinting,</a:t>
            </a:r>
          </a:p>
          <a:p>
            <a:r>
              <a:rPr lang="en-US" dirty="0" smtClean="0"/>
              <a:t>As a point of interest, the Rh factor is inherited separately from A, B, AB, or O blood types. When you are Rh-positive, your red blood cells have a particular antigen; when you are Rh-negative, that antigen is absent. There are multiple recessive alleles for an Rh– status, but they are all recessive to an</a:t>
            </a:r>
          </a:p>
          <a:p>
            <a:r>
              <a:rPr lang="en-US" dirty="0" smtClean="0"/>
              <a:t>Rh+ status.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433EB7-788B-4502-84B4-EA2A8393D6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0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A02C17B-99C5-4D74-BF2E-72F42D0CF42B}" type="datetimeFigureOut">
              <a:rPr lang="en-US" smtClean="0"/>
              <a:t>4/12/2016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4997B75-D21E-4379-A02D-0B47102D9B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0999"/>
            <a:ext cx="7772400" cy="12954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Incomplete Dominance and </a:t>
            </a:r>
            <a:r>
              <a:rPr lang="en-US" dirty="0" err="1" smtClean="0"/>
              <a:t>Codominance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3657600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/>
              <a:t>Upon completion of this session, you should be able to</a:t>
            </a:r>
          </a:p>
          <a:p>
            <a:pPr algn="l"/>
            <a:r>
              <a:rPr lang="en-US" sz="2400" dirty="0" smtClean="0"/>
              <a:t>1. Summarize how </a:t>
            </a:r>
            <a:r>
              <a:rPr lang="en-US" sz="2400" dirty="0" err="1" smtClean="0"/>
              <a:t>codominance</a:t>
            </a:r>
            <a:r>
              <a:rPr lang="en-US" sz="2400" dirty="0" smtClean="0"/>
              <a:t>, and incomplete dominance differ from simple one-trait  crosses.</a:t>
            </a:r>
          </a:p>
          <a:p>
            <a:pPr algn="l"/>
            <a:r>
              <a:rPr lang="en-US" sz="2400" dirty="0" smtClean="0"/>
              <a:t>2. Explain how a combination of genetics and the</a:t>
            </a:r>
          </a:p>
          <a:p>
            <a:pPr algn="l"/>
            <a:r>
              <a:rPr lang="en-US" sz="2400" dirty="0" smtClean="0"/>
              <a:t>environment can influence a phenotype.</a:t>
            </a:r>
          </a:p>
          <a:p>
            <a:pPr algn="l"/>
            <a:r>
              <a:rPr lang="en-US" sz="2400" dirty="0" smtClean="0"/>
              <a:t>3. Predict a person’s blood type based upon his or her genotype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7875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Incomplete dominance occurs when the heterozygote is  intermediate between the two homozygotes. </a:t>
            </a:r>
          </a:p>
          <a:p>
            <a:r>
              <a:rPr lang="en-US" dirty="0" smtClean="0"/>
              <a:t>Co-dominance occurs when alleles are equally expressed in a heterozygote. </a:t>
            </a:r>
          </a:p>
          <a:p>
            <a:r>
              <a:rPr lang="en-US" dirty="0" smtClean="0"/>
              <a:t>A familiar example is the human blood type AB, in which the red blood cells have the characteristics of both type A and type B blood. </a:t>
            </a:r>
          </a:p>
          <a:p>
            <a:r>
              <a:rPr lang="en-US" dirty="0" smtClean="0"/>
              <a:t>We can explain </a:t>
            </a:r>
            <a:r>
              <a:rPr lang="en-US" dirty="0" err="1" smtClean="0"/>
              <a:t>codominance</a:t>
            </a:r>
            <a:r>
              <a:rPr lang="en-US" dirty="0" smtClean="0"/>
              <a:t> by assuming that both genes code for a product, and we observe the results of both products being present. </a:t>
            </a:r>
          </a:p>
          <a:p>
            <a:r>
              <a:rPr lang="en-US" dirty="0" smtClean="0"/>
              <a:t>Blood type inheritance is said to be an example of multiple alleles.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09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When </a:t>
            </a:r>
            <a:r>
              <a:rPr lang="en-US" dirty="0"/>
              <a:t>a trait is controlled by </a:t>
            </a:r>
            <a:r>
              <a:rPr lang="en-US" b="1" dirty="0"/>
              <a:t>multiple alleles, </a:t>
            </a:r>
            <a:r>
              <a:rPr lang="en-US" dirty="0"/>
              <a:t>the gene </a:t>
            </a:r>
            <a:r>
              <a:rPr lang="en-US" dirty="0" smtClean="0"/>
              <a:t>exists in </a:t>
            </a:r>
            <a:r>
              <a:rPr lang="en-US" dirty="0"/>
              <a:t>several allelic forms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However, each person can only </a:t>
            </a:r>
            <a:r>
              <a:rPr lang="en-US" dirty="0" smtClean="0"/>
              <a:t>have two </a:t>
            </a:r>
            <a:r>
              <a:rPr lang="en-US" dirty="0"/>
              <a:t>of the possible alleles.</a:t>
            </a:r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r>
              <a:rPr lang="en-US" sz="4000" b="1" i="1" dirty="0" smtClean="0"/>
              <a:t>ABO </a:t>
            </a:r>
            <a:r>
              <a:rPr lang="en-US" sz="4000" b="1" i="1" dirty="0"/>
              <a:t>Blood </a:t>
            </a:r>
            <a:r>
              <a:rPr lang="en-US" sz="4000" b="1" i="1" dirty="0" smtClean="0"/>
              <a:t>Types</a:t>
            </a:r>
          </a:p>
          <a:p>
            <a:pPr marL="0" indent="0">
              <a:buNone/>
            </a:pPr>
            <a:endParaRPr lang="en-US" sz="4000" b="1" i="1" dirty="0"/>
          </a:p>
          <a:p>
            <a:r>
              <a:rPr lang="en-US" dirty="0"/>
              <a:t>Three alleles for the same gene control the inheritance of</a:t>
            </a:r>
          </a:p>
          <a:p>
            <a:pPr marL="0" indent="0">
              <a:buNone/>
            </a:pPr>
            <a:r>
              <a:rPr lang="en-US" dirty="0" smtClean="0"/>
              <a:t>      ABO </a:t>
            </a:r>
            <a:r>
              <a:rPr lang="en-US" dirty="0"/>
              <a:t>blood types. These alleles determine the presence or</a:t>
            </a:r>
          </a:p>
          <a:p>
            <a:pPr marL="0" indent="0">
              <a:buNone/>
            </a:pPr>
            <a:r>
              <a:rPr lang="en-US" dirty="0" smtClean="0"/>
              <a:t>      absence </a:t>
            </a:r>
            <a:r>
              <a:rPr lang="en-US" dirty="0"/>
              <a:t>of antigens on red blood cells:</a:t>
            </a:r>
          </a:p>
          <a:p>
            <a:r>
              <a:rPr lang="en-US" i="1" dirty="0"/>
              <a:t>IA </a:t>
            </a:r>
            <a:r>
              <a:rPr lang="en-US" dirty="0"/>
              <a:t>= A antigen on red blood cells</a:t>
            </a:r>
          </a:p>
          <a:p>
            <a:r>
              <a:rPr lang="en-US" i="1" dirty="0"/>
              <a:t>IB </a:t>
            </a:r>
            <a:r>
              <a:rPr lang="en-US" dirty="0"/>
              <a:t>= B antigen on red blood cells</a:t>
            </a:r>
          </a:p>
          <a:p>
            <a:r>
              <a:rPr lang="en-US" i="1" dirty="0"/>
              <a:t>i </a:t>
            </a:r>
            <a:r>
              <a:rPr lang="en-US" dirty="0"/>
              <a:t>= neither A nor B antigen on red blood cells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Multiple-Allele Inheritance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125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possible genotypes and phenotypes for blood type are as follows:</a:t>
            </a:r>
          </a:p>
          <a:p>
            <a:r>
              <a:rPr lang="en-US" b="1" dirty="0"/>
              <a:t>Phenotype </a:t>
            </a:r>
            <a:r>
              <a:rPr lang="en-US" b="1" dirty="0" smtClean="0"/>
              <a:t>          Genotype</a:t>
            </a:r>
            <a:endParaRPr lang="en-US" b="1" dirty="0"/>
          </a:p>
          <a:p>
            <a:r>
              <a:rPr lang="en-US" dirty="0"/>
              <a:t>A </a:t>
            </a:r>
            <a:r>
              <a:rPr lang="en-US" dirty="0" smtClean="0"/>
              <a:t>                            </a:t>
            </a:r>
            <a:r>
              <a:rPr lang="en-US" i="1" dirty="0" smtClean="0"/>
              <a:t>IAIA</a:t>
            </a:r>
            <a:r>
              <a:rPr lang="en-US" dirty="0"/>
              <a:t>, </a:t>
            </a:r>
            <a:r>
              <a:rPr lang="en-US" i="1" dirty="0" err="1"/>
              <a:t>IAi</a:t>
            </a:r>
            <a:endParaRPr lang="en-US" i="1" dirty="0"/>
          </a:p>
          <a:p>
            <a:r>
              <a:rPr lang="en-US" dirty="0"/>
              <a:t>B </a:t>
            </a:r>
            <a:r>
              <a:rPr lang="en-US" dirty="0" smtClean="0"/>
              <a:t>                            </a:t>
            </a:r>
            <a:r>
              <a:rPr lang="en-US" i="1" dirty="0" smtClean="0"/>
              <a:t>IBIB</a:t>
            </a:r>
            <a:r>
              <a:rPr lang="en-US" dirty="0"/>
              <a:t>, </a:t>
            </a:r>
            <a:r>
              <a:rPr lang="en-US" i="1" dirty="0" err="1"/>
              <a:t>IBi</a:t>
            </a:r>
            <a:endParaRPr lang="en-US" i="1" dirty="0"/>
          </a:p>
          <a:p>
            <a:r>
              <a:rPr lang="en-US" dirty="0"/>
              <a:t>AB </a:t>
            </a:r>
            <a:r>
              <a:rPr lang="en-US" dirty="0" smtClean="0"/>
              <a:t>                         </a:t>
            </a:r>
            <a:r>
              <a:rPr lang="en-US" i="1" dirty="0" smtClean="0"/>
              <a:t>IAIB</a:t>
            </a:r>
            <a:endParaRPr lang="en-US" i="1" dirty="0"/>
          </a:p>
          <a:p>
            <a:r>
              <a:rPr lang="en-US" dirty="0"/>
              <a:t>O </a:t>
            </a:r>
            <a:r>
              <a:rPr lang="en-US" dirty="0" smtClean="0"/>
              <a:t>                           </a:t>
            </a:r>
            <a:r>
              <a:rPr lang="en-US" i="1" dirty="0" smtClean="0"/>
              <a:t>ii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 Blood Types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6566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</TotalTime>
  <Words>665</Words>
  <Application>Microsoft Office PowerPoint</Application>
  <PresentationFormat>On-screen Show (4:3)</PresentationFormat>
  <Paragraphs>41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Incomplete Dominance and Codominance</vt:lpstr>
      <vt:lpstr>PowerPoint Presentation</vt:lpstr>
      <vt:lpstr>Multiple-Allele Inheritance </vt:lpstr>
      <vt:lpstr>ABO Blood Types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Incomplete Dominance and Codominance</dc:title>
  <dc:creator>Fatima</dc:creator>
  <cp:lastModifiedBy>Fatima</cp:lastModifiedBy>
  <cp:revision>4</cp:revision>
  <dcterms:created xsi:type="dcterms:W3CDTF">2016-04-12T11:38:57Z</dcterms:created>
  <dcterms:modified xsi:type="dcterms:W3CDTF">2016-04-12T12:14:16Z</dcterms:modified>
</cp:coreProperties>
</file>