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66" r:id="rId5"/>
    <p:sldId id="262" r:id="rId6"/>
    <p:sldId id="261" r:id="rId7"/>
    <p:sldId id="260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517D87A-7610-49AF-B890-493F46F1687F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8F8F0D9-AB32-443C-A7BD-17A8F1F0E6C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3999" cy="68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0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-3584"/>
            <a:ext cx="9139228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374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3999" cy="68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32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286000"/>
            <a:ext cx="4495800" cy="34290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274094"/>
            <a:ext cx="3333750" cy="26670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Sickle cell inheritance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66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872346"/>
            <a:ext cx="3647439" cy="2071254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0" y="1752600"/>
            <a:ext cx="4191000" cy="43965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" y="2148746"/>
            <a:ext cx="3886200" cy="29176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Phenotype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132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2"/>
            <a:ext cx="9143999" cy="68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2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4000" cy="686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3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0"/>
            <a:ext cx="9139227" cy="686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313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9" b="4798"/>
          <a:stretch/>
        </p:blipFill>
        <p:spPr>
          <a:xfrm>
            <a:off x="1126" y="0"/>
            <a:ext cx="91428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25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45</TotalTime>
  <Words>4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Mylar</vt:lpstr>
      <vt:lpstr>PowerPoint Presentation</vt:lpstr>
      <vt:lpstr>PowerPoint Presentation</vt:lpstr>
      <vt:lpstr>PowerPoint Presentation</vt:lpstr>
      <vt:lpstr>Sickle cell inheritance</vt:lpstr>
      <vt:lpstr>Phenotype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Fatima</dc:creator>
  <cp:lastModifiedBy>Fatima</cp:lastModifiedBy>
  <cp:revision>6</cp:revision>
  <dcterms:created xsi:type="dcterms:W3CDTF">2016-03-23T21:07:54Z</dcterms:created>
  <dcterms:modified xsi:type="dcterms:W3CDTF">2016-04-03T09:08:55Z</dcterms:modified>
</cp:coreProperties>
</file>