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57" r:id="rId3"/>
    <p:sldId id="256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97D72-849D-4563-93DC-BAD1ED10CF00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886DF-6ED8-4873-8628-40C8D9555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04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A64C5-7D6A-4244-BADE-A4342E92CFF0}" type="datetime1">
              <a:rPr lang="en-US" smtClean="0"/>
              <a:t>4/3/2016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EB8CC-F9E9-470C-845A-2594360D08B4}" type="datetime1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EB57-F01B-46EC-9CA9-DB9668CB298D}" type="datetime1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E44F8-8AB5-4AFE-9013-1BC01F1D84DF}" type="datetime1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438F6-E3E3-49B9-B436-DAF05E8E8CBD}" type="datetime1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786B-5463-4A38-8F84-1B790F730D5B}" type="datetime1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37722-33CB-4A84-AD1C-1AE6C05C95B1}" type="datetime1">
              <a:rPr lang="en-US" smtClean="0"/>
              <a:t>4/3/2016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5D1FC-B897-494B-A8F3-65BFEA8E2E5F}" type="datetime1">
              <a:rPr lang="en-US" smtClean="0"/>
              <a:t>4/3/2016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B7C50-D6E7-4953-9530-743D94392C7A}" type="datetime1">
              <a:rPr lang="en-US" smtClean="0"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8DB50-AADC-409A-93FE-27F8A6657855}" type="datetime1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EFBA-632B-44B2-8CC2-CB4A92495109}" type="datetime1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F6BD62-2B92-4D94-A4D4-72E24698D427}" type="datetime1">
              <a:rPr lang="en-US" smtClean="0"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00C4D4-5186-46AB-8E88-C30AE0A471A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3999" cy="68651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644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12" t="-1" b="1136"/>
          <a:stretch/>
        </p:blipFill>
        <p:spPr>
          <a:xfrm>
            <a:off x="457200" y="1578546"/>
            <a:ext cx="8153400" cy="478096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CF chromosomal defect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78546"/>
            <a:ext cx="8229600" cy="473081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8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7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0"/>
            <a:ext cx="9134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8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-3584"/>
            <a:ext cx="9139228" cy="686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" y="0"/>
            <a:ext cx="91344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8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9143999" cy="6865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43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3</Words>
  <Application>Microsoft Office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PowerPoint Presentation</vt:lpstr>
      <vt:lpstr>PowerPoint Presentation</vt:lpstr>
      <vt:lpstr>CF chromosomal defect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</dc:creator>
  <cp:lastModifiedBy>Fatima</cp:lastModifiedBy>
  <cp:revision>7</cp:revision>
  <dcterms:created xsi:type="dcterms:W3CDTF">2016-03-23T17:59:27Z</dcterms:created>
  <dcterms:modified xsi:type="dcterms:W3CDTF">2016-04-03T08:28:28Z</dcterms:modified>
</cp:coreProperties>
</file>