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960370-F9DA-4CF2-B007-3CA3DB4ACA97}" type="datetimeFigureOut">
              <a:rPr lang="en-US" smtClean="0"/>
              <a:t>4/3/2016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4989FC-4E40-439F-B198-E0226D2DAA7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05800" cy="1371600"/>
          </a:xfrm>
        </p:spPr>
        <p:txBody>
          <a:bodyPr>
            <a:normAutofit/>
          </a:bodyPr>
          <a:lstStyle/>
          <a:p>
            <a:pPr algn="l"/>
            <a:r>
              <a:rPr lang="en-US" sz="3100" dirty="0"/>
              <a:t>Autosomal Recessive </a:t>
            </a:r>
            <a:r>
              <a:rPr lang="en-US" sz="3100" dirty="0" smtClean="0"/>
              <a:t>Disorders </a:t>
            </a:r>
            <a:br>
              <a:rPr lang="en-US" sz="3100" dirty="0" smtClean="0"/>
            </a:br>
            <a:r>
              <a:rPr lang="en-US" dirty="0" err="1" smtClean="0"/>
              <a:t>Tay</a:t>
            </a:r>
            <a:r>
              <a:rPr lang="en-US" dirty="0" smtClean="0"/>
              <a:t>-Sachs </a:t>
            </a:r>
            <a:r>
              <a:rPr lang="en-US" dirty="0" smtClean="0"/>
              <a:t>Disease </a:t>
            </a:r>
            <a:r>
              <a:rPr lang="en-US" dirty="0"/>
              <a:t>(TSD)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err="1"/>
              <a:t>Tay</a:t>
            </a:r>
            <a:r>
              <a:rPr lang="en-US" sz="2000" dirty="0"/>
              <a:t> Sachs is a hereditary genetic disease caused by a mutation in the gene </a:t>
            </a:r>
            <a:r>
              <a:rPr lang="en-US" sz="2000" dirty="0" smtClean="0"/>
              <a:t>on chromosome 15  that is responsible for </a:t>
            </a:r>
            <a:r>
              <a:rPr lang="en-US" sz="2000" dirty="0"/>
              <a:t>the production of </a:t>
            </a:r>
            <a:r>
              <a:rPr lang="en-US" sz="2000" dirty="0" smtClean="0"/>
              <a:t> </a:t>
            </a:r>
            <a:r>
              <a:rPr lang="en-US" sz="2000" dirty="0"/>
              <a:t>the </a:t>
            </a:r>
            <a:r>
              <a:rPr lang="en-US" sz="2000" dirty="0" err="1"/>
              <a:t>hexosaminidase</a:t>
            </a:r>
            <a:r>
              <a:rPr lang="en-US" sz="2000" dirty="0"/>
              <a:t> A (Hex-A) </a:t>
            </a:r>
            <a:r>
              <a:rPr lang="en-US" sz="2000" dirty="0" smtClean="0"/>
              <a:t>protein.</a:t>
            </a:r>
          </a:p>
          <a:p>
            <a:r>
              <a:rPr lang="en-US" sz="2000" dirty="0" smtClean="0"/>
              <a:t>The function of the Hex-A protein is to break down fatty acids in the brain called the GM2 </a:t>
            </a:r>
            <a:r>
              <a:rPr lang="en-US" sz="2000" dirty="0" err="1" smtClean="0"/>
              <a:t>ganglioside</a:t>
            </a:r>
            <a:r>
              <a:rPr lang="en-US" sz="2000" dirty="0" smtClean="0"/>
              <a:t>, which accumulates primarily in the nerve cells,</a:t>
            </a:r>
            <a:r>
              <a:rPr lang="en-US" sz="2000" dirty="0"/>
              <a:t> thus causing excessive deposits of fatty acids in the brain, causing brain damage.</a:t>
            </a:r>
          </a:p>
          <a:p>
            <a:r>
              <a:rPr lang="en-US" sz="2000" dirty="0" smtClean="0"/>
              <a:t>The Disease Appears In Three Forms</a:t>
            </a:r>
          </a:p>
          <a:p>
            <a:r>
              <a:rPr lang="en-US" sz="2000" dirty="0" smtClean="0"/>
              <a:t>1.) Classic Infantile </a:t>
            </a:r>
            <a:r>
              <a:rPr lang="en-US" sz="2000" dirty="0" err="1" smtClean="0"/>
              <a:t>Tay</a:t>
            </a:r>
            <a:r>
              <a:rPr lang="en-US" sz="2000" dirty="0" smtClean="0"/>
              <a:t> Sachs Disease : This form is common for children who are older than 6 month. A child with a severe case my become blind.</a:t>
            </a:r>
          </a:p>
          <a:p>
            <a:r>
              <a:rPr lang="en-US" sz="2000" dirty="0" smtClean="0"/>
              <a:t>2.)Juvenile </a:t>
            </a:r>
            <a:r>
              <a:rPr lang="en-US" sz="2000" dirty="0" err="1" smtClean="0"/>
              <a:t>Tay</a:t>
            </a:r>
            <a:r>
              <a:rPr lang="en-US" sz="2000" dirty="0" smtClean="0"/>
              <a:t> Sachs Disease:  The symptom will show in children between 2 and 5 years of age </a:t>
            </a:r>
          </a:p>
          <a:p>
            <a:r>
              <a:rPr lang="en-US" sz="2000" dirty="0" smtClean="0"/>
              <a:t>3.)Chronic </a:t>
            </a:r>
            <a:r>
              <a:rPr lang="en-US" sz="2000" dirty="0" err="1" smtClean="0"/>
              <a:t>Tay</a:t>
            </a:r>
            <a:r>
              <a:rPr lang="en-US" sz="2000" dirty="0" smtClean="0"/>
              <a:t> Sachs Disease/Late Onset </a:t>
            </a:r>
            <a:r>
              <a:rPr lang="en-US" sz="2000" dirty="0" err="1" smtClean="0"/>
              <a:t>Tay</a:t>
            </a:r>
            <a:r>
              <a:rPr lang="en-US" sz="2000" dirty="0" smtClean="0"/>
              <a:t> Sachs Disease : This is an unusual form of TSD. Children with this form are usually older, and they are totally lack the enzyme </a:t>
            </a:r>
            <a:r>
              <a:rPr lang="en-US" sz="2000" dirty="0" err="1" smtClean="0"/>
              <a:t>Hexosaminidase</a:t>
            </a:r>
            <a:r>
              <a:rPr lang="en-US" sz="2000" dirty="0" smtClean="0"/>
              <a:t> A (HEX- A).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6809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For a child to be affected by TSD, both parents must be carriers to the mutated gene and must pass it to the child.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57664"/>
            <a:ext cx="4038600" cy="201103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1363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167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5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502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201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Autosomal Recessive Disorders  Tay-Sachs Disease (TSD)</vt:lpstr>
      <vt:lpstr>For a child to be affected by TSD, both parents must be carriers to the mutated gene and must pass it to the child.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Fatima</dc:creator>
  <cp:lastModifiedBy>Fatima</cp:lastModifiedBy>
  <cp:revision>10</cp:revision>
  <dcterms:created xsi:type="dcterms:W3CDTF">2016-03-23T15:41:08Z</dcterms:created>
  <dcterms:modified xsi:type="dcterms:W3CDTF">2016-04-03T07:42:48Z</dcterms:modified>
</cp:coreProperties>
</file>