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898529B-368C-4165-B699-AA3755CB7690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6F4F0DD6-B768-40AA-87CF-CBC338435D23}">
      <dgm:prSet phldrT="[نص]" custT="1"/>
      <dgm:spPr/>
      <dgm:t>
        <a:bodyPr/>
        <a:lstStyle/>
        <a:p>
          <a:pPr rtl="1"/>
          <a:r>
            <a:rPr lang="ar-SA" sz="2800" dirty="0" smtClean="0">
              <a:solidFill>
                <a:schemeClr val="tx1"/>
              </a:solidFill>
            </a:rPr>
            <a:t>الفنادق</a:t>
          </a:r>
          <a:r>
            <a:rPr lang="ar-SA" sz="1200" dirty="0" smtClean="0">
              <a:solidFill>
                <a:schemeClr val="tx1"/>
              </a:solidFill>
            </a:rPr>
            <a:t> </a:t>
          </a:r>
          <a:r>
            <a:rPr lang="ar-SA" sz="4000" b="1" dirty="0" smtClean="0">
              <a:solidFill>
                <a:schemeClr val="tx1"/>
              </a:solidFill>
            </a:rPr>
            <a:t>الخضراء</a:t>
          </a:r>
          <a:endParaRPr lang="ar-SA" sz="4000" b="1" dirty="0">
            <a:solidFill>
              <a:schemeClr val="tx1"/>
            </a:solidFill>
          </a:endParaRPr>
        </a:p>
      </dgm:t>
    </dgm:pt>
    <dgm:pt modelId="{27CCD7DD-93B6-4774-8863-C5CC7BAE31E2}" type="parTrans" cxnId="{5AEE1429-5E99-454C-A46C-655948C8942C}">
      <dgm:prSet/>
      <dgm:spPr/>
      <dgm:t>
        <a:bodyPr/>
        <a:lstStyle/>
        <a:p>
          <a:pPr rtl="1"/>
          <a:endParaRPr lang="ar-SA"/>
        </a:p>
      </dgm:t>
    </dgm:pt>
    <dgm:pt modelId="{3DD01F38-9D31-4795-BA9A-64CB9ECEFD4B}" type="sibTrans" cxnId="{5AEE1429-5E99-454C-A46C-655948C8942C}">
      <dgm:prSet/>
      <dgm:spPr/>
      <dgm:t>
        <a:bodyPr/>
        <a:lstStyle/>
        <a:p>
          <a:pPr rtl="1"/>
          <a:endParaRPr lang="ar-SA"/>
        </a:p>
      </dgm:t>
    </dgm:pt>
    <dgm:pt modelId="{9E64E3A0-9D57-4DC0-880B-A99664EB123E}">
      <dgm:prSet phldrT="[نص]" custT="1"/>
      <dgm:spPr/>
      <dgm:t>
        <a:bodyPr/>
        <a:lstStyle/>
        <a:p>
          <a:pPr rtl="1"/>
          <a:r>
            <a:rPr lang="ar-SA" sz="2000" b="1" dirty="0" smtClean="0">
              <a:solidFill>
                <a:schemeClr val="tx1"/>
              </a:solidFill>
            </a:rPr>
            <a:t>فنادق الاقامة الدائمة</a:t>
          </a:r>
          <a:endParaRPr lang="ar-SA" sz="2000" b="1" dirty="0">
            <a:solidFill>
              <a:schemeClr val="tx1"/>
            </a:solidFill>
          </a:endParaRPr>
        </a:p>
      </dgm:t>
    </dgm:pt>
    <dgm:pt modelId="{6085F5EE-2E76-4805-9FFE-E06BA5070167}" type="parTrans" cxnId="{5796BF55-7344-4A5A-BC04-4DD8906471DD}">
      <dgm:prSet/>
      <dgm:spPr/>
      <dgm:t>
        <a:bodyPr/>
        <a:lstStyle/>
        <a:p>
          <a:pPr rtl="1"/>
          <a:endParaRPr lang="ar-SA"/>
        </a:p>
      </dgm:t>
    </dgm:pt>
    <dgm:pt modelId="{5C32D04E-89EB-444D-9D1D-32E4C901568B}" type="sibTrans" cxnId="{5796BF55-7344-4A5A-BC04-4DD8906471DD}">
      <dgm:prSet/>
      <dgm:spPr/>
      <dgm:t>
        <a:bodyPr/>
        <a:lstStyle/>
        <a:p>
          <a:pPr rtl="1"/>
          <a:endParaRPr lang="ar-SA"/>
        </a:p>
      </dgm:t>
    </dgm:pt>
    <dgm:pt modelId="{2BC36855-B4F2-4D65-9EDF-2B96E10E49FF}">
      <dgm:prSet/>
      <dgm:spPr/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</a:rPr>
            <a:t>فنادق مراكز المدن</a:t>
          </a:r>
          <a:endParaRPr lang="ar-SA" b="1" dirty="0">
            <a:solidFill>
              <a:schemeClr val="tx1"/>
            </a:solidFill>
          </a:endParaRPr>
        </a:p>
      </dgm:t>
    </dgm:pt>
    <dgm:pt modelId="{ABD7589A-04B9-49C2-9906-BE92666F11D8}" type="parTrans" cxnId="{744B26F9-71B1-4CD4-80E6-1A3A2D5A07B2}">
      <dgm:prSet/>
      <dgm:spPr/>
      <dgm:t>
        <a:bodyPr/>
        <a:lstStyle/>
        <a:p>
          <a:pPr rtl="1"/>
          <a:endParaRPr lang="ar-SA"/>
        </a:p>
      </dgm:t>
    </dgm:pt>
    <dgm:pt modelId="{F3773F37-DBD9-4CCB-A225-46836BFB39F6}" type="sibTrans" cxnId="{744B26F9-71B1-4CD4-80E6-1A3A2D5A07B2}">
      <dgm:prSet/>
      <dgm:spPr/>
      <dgm:t>
        <a:bodyPr/>
        <a:lstStyle/>
        <a:p>
          <a:pPr rtl="1"/>
          <a:endParaRPr lang="ar-SA"/>
        </a:p>
      </dgm:t>
    </dgm:pt>
    <dgm:pt modelId="{5DD45985-359E-4790-B53E-F256EF85FA3F}">
      <dgm:prSet custT="1"/>
      <dgm:spPr/>
      <dgm:t>
        <a:bodyPr/>
        <a:lstStyle/>
        <a:p>
          <a:pPr rtl="1"/>
          <a:r>
            <a:rPr lang="ar-SA" sz="1600" b="1" dirty="0" smtClean="0">
              <a:solidFill>
                <a:schemeClr val="tx1"/>
              </a:solidFill>
            </a:rPr>
            <a:t>فنادق الضواحي</a:t>
          </a:r>
          <a:endParaRPr lang="ar-SA" sz="1600" b="1" dirty="0">
            <a:solidFill>
              <a:schemeClr val="tx1"/>
            </a:solidFill>
          </a:endParaRPr>
        </a:p>
      </dgm:t>
    </dgm:pt>
    <dgm:pt modelId="{2E8A707F-EB10-47E0-9713-5129E1A75F77}" type="parTrans" cxnId="{2EB19106-0029-40D7-A935-AB246559F049}">
      <dgm:prSet/>
      <dgm:spPr/>
      <dgm:t>
        <a:bodyPr/>
        <a:lstStyle/>
        <a:p>
          <a:pPr rtl="1"/>
          <a:endParaRPr lang="ar-SA"/>
        </a:p>
      </dgm:t>
    </dgm:pt>
    <dgm:pt modelId="{1523C08C-21F3-4789-B1AB-C047FBE2BA0A}" type="sibTrans" cxnId="{2EB19106-0029-40D7-A935-AB246559F049}">
      <dgm:prSet/>
      <dgm:spPr/>
      <dgm:t>
        <a:bodyPr/>
        <a:lstStyle/>
        <a:p>
          <a:pPr rtl="1"/>
          <a:endParaRPr lang="ar-SA"/>
        </a:p>
      </dgm:t>
    </dgm:pt>
    <dgm:pt modelId="{97CE72E8-4CBA-4572-BB91-DF43F23BA321}">
      <dgm:prSet/>
      <dgm:spPr/>
      <dgm:t>
        <a:bodyPr/>
        <a:lstStyle/>
        <a:p>
          <a:pPr rtl="1"/>
          <a:endParaRPr lang="ar-SA" dirty="0"/>
        </a:p>
      </dgm:t>
    </dgm:pt>
    <dgm:pt modelId="{3EBC145A-8563-4F6A-A9CB-809595548A8E}" type="parTrans" cxnId="{084862DD-EF2D-40DF-8265-3A48E8E635CD}">
      <dgm:prSet/>
      <dgm:spPr/>
      <dgm:t>
        <a:bodyPr/>
        <a:lstStyle/>
        <a:p>
          <a:pPr rtl="1"/>
          <a:endParaRPr lang="ar-SA"/>
        </a:p>
      </dgm:t>
    </dgm:pt>
    <dgm:pt modelId="{6F088D3D-B347-4AF4-B013-B692E74196E8}" type="sibTrans" cxnId="{084862DD-EF2D-40DF-8265-3A48E8E635CD}">
      <dgm:prSet/>
      <dgm:spPr/>
      <dgm:t>
        <a:bodyPr/>
        <a:lstStyle/>
        <a:p>
          <a:pPr rtl="1"/>
          <a:endParaRPr lang="ar-SA"/>
        </a:p>
      </dgm:t>
    </dgm:pt>
    <dgm:pt modelId="{67596F7A-CA16-4BDA-B455-3BC59D38DD63}">
      <dgm:prSet/>
      <dgm:spPr/>
      <dgm:t>
        <a:bodyPr/>
        <a:lstStyle/>
        <a:p>
          <a:pPr rtl="1"/>
          <a:endParaRPr lang="ar-SA" dirty="0">
            <a:solidFill>
              <a:schemeClr val="tx1"/>
            </a:solidFill>
          </a:endParaRPr>
        </a:p>
      </dgm:t>
    </dgm:pt>
    <dgm:pt modelId="{09947908-5402-466E-9132-F56941C0AC57}" type="parTrans" cxnId="{3DC8D567-6668-46F0-BD33-8FF21BBAB3B2}">
      <dgm:prSet/>
      <dgm:spPr/>
      <dgm:t>
        <a:bodyPr/>
        <a:lstStyle/>
        <a:p>
          <a:pPr rtl="1"/>
          <a:endParaRPr lang="ar-SA"/>
        </a:p>
      </dgm:t>
    </dgm:pt>
    <dgm:pt modelId="{3984D8C5-3B85-496E-B6B9-F9127AD69F10}" type="sibTrans" cxnId="{3DC8D567-6668-46F0-BD33-8FF21BBAB3B2}">
      <dgm:prSet/>
      <dgm:spPr/>
      <dgm:t>
        <a:bodyPr/>
        <a:lstStyle/>
        <a:p>
          <a:pPr rtl="1"/>
          <a:endParaRPr lang="ar-SA"/>
        </a:p>
      </dgm:t>
    </dgm:pt>
    <dgm:pt modelId="{FB5056AF-C0F3-40A9-AEED-38675D9EBF6B}">
      <dgm:prSet custT="1"/>
      <dgm:spPr/>
      <dgm:t>
        <a:bodyPr/>
        <a:lstStyle/>
        <a:p>
          <a:pPr rtl="1"/>
          <a:r>
            <a:rPr lang="ar-SA" sz="2000" b="1" dirty="0" smtClean="0">
              <a:solidFill>
                <a:schemeClr val="tx1"/>
              </a:solidFill>
            </a:rPr>
            <a:t>فنادق المنتجعات </a:t>
          </a:r>
          <a:endParaRPr lang="ar-SA" sz="2000" b="1" dirty="0">
            <a:solidFill>
              <a:schemeClr val="tx1"/>
            </a:solidFill>
          </a:endParaRPr>
        </a:p>
      </dgm:t>
    </dgm:pt>
    <dgm:pt modelId="{D72866F0-7BA3-43C8-828E-9156114A0D35}" type="parTrans" cxnId="{0D2CC929-022D-4959-AD57-2CB52FD99C82}">
      <dgm:prSet/>
      <dgm:spPr/>
      <dgm:t>
        <a:bodyPr/>
        <a:lstStyle/>
        <a:p>
          <a:pPr rtl="1"/>
          <a:endParaRPr lang="ar-SA"/>
        </a:p>
      </dgm:t>
    </dgm:pt>
    <dgm:pt modelId="{733955FC-2352-47A0-9490-B834D3FEF05F}" type="sibTrans" cxnId="{0D2CC929-022D-4959-AD57-2CB52FD99C82}">
      <dgm:prSet/>
      <dgm:spPr/>
      <dgm:t>
        <a:bodyPr/>
        <a:lstStyle/>
        <a:p>
          <a:pPr rtl="1"/>
          <a:endParaRPr lang="ar-SA"/>
        </a:p>
      </dgm:t>
    </dgm:pt>
    <dgm:pt modelId="{2DBBB30C-CE21-4931-963B-6D64DD1CE000}">
      <dgm:prSet custT="1"/>
      <dgm:spPr/>
      <dgm:t>
        <a:bodyPr/>
        <a:lstStyle/>
        <a:p>
          <a:pPr rtl="1"/>
          <a:r>
            <a:rPr lang="ar-SA" sz="2000" b="1" dirty="0" smtClean="0">
              <a:solidFill>
                <a:schemeClr val="tx1"/>
              </a:solidFill>
            </a:rPr>
            <a:t>فنادق العبور الموتيلات</a:t>
          </a:r>
          <a:endParaRPr lang="ar-SA" sz="2000" b="1" dirty="0">
            <a:solidFill>
              <a:schemeClr val="tx1"/>
            </a:solidFill>
          </a:endParaRPr>
        </a:p>
      </dgm:t>
    </dgm:pt>
    <dgm:pt modelId="{8A84C59A-6DC1-482D-A9BB-05F6D4015D42}" type="parTrans" cxnId="{0815AE62-DB77-4863-B67D-93595677F27C}">
      <dgm:prSet/>
      <dgm:spPr/>
      <dgm:t>
        <a:bodyPr/>
        <a:lstStyle/>
        <a:p>
          <a:pPr rtl="1"/>
          <a:endParaRPr lang="ar-SA"/>
        </a:p>
      </dgm:t>
    </dgm:pt>
    <dgm:pt modelId="{7C8198D7-5E34-483E-BA9F-DC4A39382BB0}" type="sibTrans" cxnId="{0815AE62-DB77-4863-B67D-93595677F27C}">
      <dgm:prSet/>
      <dgm:spPr/>
      <dgm:t>
        <a:bodyPr/>
        <a:lstStyle/>
        <a:p>
          <a:pPr rtl="1"/>
          <a:endParaRPr lang="ar-SA"/>
        </a:p>
      </dgm:t>
    </dgm:pt>
    <dgm:pt modelId="{F019A55A-0182-4EC6-9BBE-CC92B4BEE452}">
      <dgm:prSet custT="1"/>
      <dgm:spPr/>
      <dgm:t>
        <a:bodyPr/>
        <a:lstStyle/>
        <a:p>
          <a:pPr rtl="1"/>
          <a:r>
            <a:rPr lang="ar-SA" sz="2000" b="1" dirty="0" smtClean="0">
              <a:solidFill>
                <a:schemeClr val="tx1"/>
              </a:solidFill>
            </a:rPr>
            <a:t>فنادق السواحل</a:t>
          </a:r>
          <a:endParaRPr lang="ar-SA" sz="2000" b="1" dirty="0">
            <a:solidFill>
              <a:schemeClr val="tx1"/>
            </a:solidFill>
          </a:endParaRPr>
        </a:p>
      </dgm:t>
    </dgm:pt>
    <dgm:pt modelId="{F9A3D602-D9DD-4869-A79D-343FE9867E39}" type="parTrans" cxnId="{9FAEDC48-F257-4B39-A78B-D0FB96D8975A}">
      <dgm:prSet/>
      <dgm:spPr/>
      <dgm:t>
        <a:bodyPr/>
        <a:lstStyle/>
        <a:p>
          <a:pPr rtl="1"/>
          <a:endParaRPr lang="ar-SA"/>
        </a:p>
      </dgm:t>
    </dgm:pt>
    <dgm:pt modelId="{9E9171FC-CED0-482C-A9B8-2F267D949067}" type="sibTrans" cxnId="{9FAEDC48-F257-4B39-A78B-D0FB96D8975A}">
      <dgm:prSet/>
      <dgm:spPr/>
      <dgm:t>
        <a:bodyPr/>
        <a:lstStyle/>
        <a:p>
          <a:pPr rtl="1"/>
          <a:endParaRPr lang="ar-SA"/>
        </a:p>
      </dgm:t>
    </dgm:pt>
    <dgm:pt modelId="{86186B01-EBEE-45CD-9935-C3B6A5B7D466}">
      <dgm:prSet custT="1"/>
      <dgm:spPr/>
      <dgm:t>
        <a:bodyPr/>
        <a:lstStyle/>
        <a:p>
          <a:pPr rtl="1"/>
          <a:r>
            <a:rPr lang="ar-SA" sz="2000" b="1" dirty="0" smtClean="0">
              <a:solidFill>
                <a:schemeClr val="tx1"/>
              </a:solidFill>
            </a:rPr>
            <a:t>بيوت الشباب</a:t>
          </a:r>
          <a:endParaRPr lang="ar-SA" sz="2000" b="1" dirty="0">
            <a:solidFill>
              <a:schemeClr val="tx1"/>
            </a:solidFill>
          </a:endParaRPr>
        </a:p>
      </dgm:t>
    </dgm:pt>
    <dgm:pt modelId="{564E0AA4-FD91-4715-990F-5A59A59F7222}" type="parTrans" cxnId="{DAF257D0-201B-4AE9-A0A4-7EBFB13D9484}">
      <dgm:prSet/>
      <dgm:spPr/>
      <dgm:t>
        <a:bodyPr/>
        <a:lstStyle/>
        <a:p>
          <a:pPr rtl="1"/>
          <a:endParaRPr lang="ar-SA"/>
        </a:p>
      </dgm:t>
    </dgm:pt>
    <dgm:pt modelId="{47B26984-4F90-4944-BE89-1E5250BF9EF6}" type="sibTrans" cxnId="{DAF257D0-201B-4AE9-A0A4-7EBFB13D9484}">
      <dgm:prSet/>
      <dgm:spPr/>
      <dgm:t>
        <a:bodyPr/>
        <a:lstStyle/>
        <a:p>
          <a:pPr rtl="1"/>
          <a:endParaRPr lang="ar-SA"/>
        </a:p>
      </dgm:t>
    </dgm:pt>
    <dgm:pt modelId="{771FC38B-404E-4EE0-A488-EEF2F3AB4692}">
      <dgm:prSet custT="1"/>
      <dgm:spPr/>
      <dgm:t>
        <a:bodyPr/>
        <a:lstStyle/>
        <a:p>
          <a:pPr rtl="1"/>
          <a:r>
            <a:rPr lang="ar-SA" sz="2000" b="1" dirty="0" smtClean="0">
              <a:solidFill>
                <a:schemeClr val="tx1"/>
              </a:solidFill>
            </a:rPr>
            <a:t>الفنادق العامة</a:t>
          </a:r>
          <a:endParaRPr lang="ar-SA" sz="2000" b="1" dirty="0">
            <a:solidFill>
              <a:schemeClr val="tx1"/>
            </a:solidFill>
          </a:endParaRPr>
        </a:p>
      </dgm:t>
    </dgm:pt>
    <dgm:pt modelId="{97FA45AD-CF9E-453D-AE66-C21DCA4297E1}" type="parTrans" cxnId="{2FE71A06-C035-42F3-B034-979893B3D207}">
      <dgm:prSet/>
      <dgm:spPr/>
      <dgm:t>
        <a:bodyPr/>
        <a:lstStyle/>
        <a:p>
          <a:pPr rtl="1"/>
          <a:endParaRPr lang="ar-SA"/>
        </a:p>
      </dgm:t>
    </dgm:pt>
    <dgm:pt modelId="{563666DD-1835-4460-A505-F1BBB6DFED2C}" type="sibTrans" cxnId="{2FE71A06-C035-42F3-B034-979893B3D207}">
      <dgm:prSet/>
      <dgm:spPr/>
      <dgm:t>
        <a:bodyPr/>
        <a:lstStyle/>
        <a:p>
          <a:pPr rtl="1"/>
          <a:endParaRPr lang="ar-SA"/>
        </a:p>
      </dgm:t>
    </dgm:pt>
    <dgm:pt modelId="{188D61AF-9072-49DF-8691-8EA2F882DC5B}">
      <dgm:prSet custT="1"/>
      <dgm:spPr/>
      <dgm:t>
        <a:bodyPr/>
        <a:lstStyle/>
        <a:p>
          <a:pPr rtl="1"/>
          <a:r>
            <a:rPr lang="ar-SA" sz="2000" b="1" dirty="0" smtClean="0">
              <a:solidFill>
                <a:schemeClr val="tx1"/>
              </a:solidFill>
            </a:rPr>
            <a:t>الفنادق الرياضية</a:t>
          </a:r>
          <a:endParaRPr lang="ar-SA" sz="2000" b="1" dirty="0">
            <a:solidFill>
              <a:schemeClr val="tx1"/>
            </a:solidFill>
          </a:endParaRPr>
        </a:p>
      </dgm:t>
    </dgm:pt>
    <dgm:pt modelId="{6A976A4E-9186-45E9-A683-0F87286EDDAD}" type="parTrans" cxnId="{691C1616-E7CE-427F-84E6-37FA2AC4628D}">
      <dgm:prSet/>
      <dgm:spPr/>
      <dgm:t>
        <a:bodyPr/>
        <a:lstStyle/>
        <a:p>
          <a:pPr rtl="1"/>
          <a:endParaRPr lang="ar-SA"/>
        </a:p>
      </dgm:t>
    </dgm:pt>
    <dgm:pt modelId="{85A5270E-9FDC-43C0-8ACB-AAB38084D3AA}" type="sibTrans" cxnId="{691C1616-E7CE-427F-84E6-37FA2AC4628D}">
      <dgm:prSet/>
      <dgm:spPr/>
      <dgm:t>
        <a:bodyPr/>
        <a:lstStyle/>
        <a:p>
          <a:pPr rtl="1"/>
          <a:endParaRPr lang="ar-SA"/>
        </a:p>
      </dgm:t>
    </dgm:pt>
    <dgm:pt modelId="{ADF4830A-77B3-41BF-AAD2-7D8BC0B13FDE}">
      <dgm:prSet custT="1"/>
      <dgm:spPr/>
      <dgm:t>
        <a:bodyPr/>
        <a:lstStyle/>
        <a:p>
          <a:pPr rtl="1"/>
          <a:r>
            <a:rPr lang="ar-SA" sz="2000" b="1" dirty="0" smtClean="0">
              <a:solidFill>
                <a:schemeClr val="tx1"/>
              </a:solidFill>
            </a:rPr>
            <a:t>الفنادق </a:t>
          </a:r>
          <a:r>
            <a:rPr lang="ar-SA" sz="2000" b="1" dirty="0" err="1" smtClean="0">
              <a:solidFill>
                <a:schemeClr val="tx1"/>
              </a:solidFill>
            </a:rPr>
            <a:t>المؤقته</a:t>
          </a:r>
          <a:r>
            <a:rPr lang="ar-SA" sz="1200" b="1" dirty="0" smtClean="0">
              <a:solidFill>
                <a:schemeClr val="tx1"/>
              </a:solidFill>
            </a:rPr>
            <a:t>(المخيمات)</a:t>
          </a:r>
          <a:endParaRPr lang="ar-SA" sz="1200" b="1" dirty="0">
            <a:solidFill>
              <a:schemeClr val="tx1"/>
            </a:solidFill>
          </a:endParaRPr>
        </a:p>
      </dgm:t>
    </dgm:pt>
    <dgm:pt modelId="{81AA65A9-88AD-4DFB-92FF-A142ACD37FFF}" type="parTrans" cxnId="{F2A2A182-8F20-47B6-8CFE-BE537388D76F}">
      <dgm:prSet/>
      <dgm:spPr/>
      <dgm:t>
        <a:bodyPr/>
        <a:lstStyle/>
        <a:p>
          <a:pPr rtl="1"/>
          <a:endParaRPr lang="ar-SA"/>
        </a:p>
      </dgm:t>
    </dgm:pt>
    <dgm:pt modelId="{AD960EAD-BC7C-44D2-B5A1-7942D307AF84}" type="sibTrans" cxnId="{F2A2A182-8F20-47B6-8CFE-BE537388D76F}">
      <dgm:prSet/>
      <dgm:spPr/>
      <dgm:t>
        <a:bodyPr/>
        <a:lstStyle/>
        <a:p>
          <a:pPr rtl="1"/>
          <a:endParaRPr lang="ar-SA"/>
        </a:p>
      </dgm:t>
    </dgm:pt>
    <dgm:pt modelId="{834F7F9D-9816-48E3-87C3-E85A003E5DCF}">
      <dgm:prSet custT="1"/>
      <dgm:spPr/>
      <dgm:t>
        <a:bodyPr/>
        <a:lstStyle/>
        <a:p>
          <a:pPr rtl="1"/>
          <a:r>
            <a:rPr lang="ar-SA" sz="2000" b="1" dirty="0" smtClean="0">
              <a:solidFill>
                <a:schemeClr val="tx1"/>
              </a:solidFill>
            </a:rPr>
            <a:t>فنادق المؤتمرات</a:t>
          </a:r>
          <a:endParaRPr lang="ar-SA" sz="2000" b="1" dirty="0">
            <a:solidFill>
              <a:schemeClr val="tx1"/>
            </a:solidFill>
          </a:endParaRPr>
        </a:p>
      </dgm:t>
    </dgm:pt>
    <dgm:pt modelId="{7B581F0B-C3EC-46CA-9C34-863A84EE134A}" type="parTrans" cxnId="{420EF566-B188-4EFF-81BD-106782FE421B}">
      <dgm:prSet/>
      <dgm:spPr/>
      <dgm:t>
        <a:bodyPr/>
        <a:lstStyle/>
        <a:p>
          <a:pPr rtl="1"/>
          <a:endParaRPr lang="ar-SA"/>
        </a:p>
      </dgm:t>
    </dgm:pt>
    <dgm:pt modelId="{2ADD6C17-BBC9-41AE-B910-D32B0CD08970}" type="sibTrans" cxnId="{420EF566-B188-4EFF-81BD-106782FE421B}">
      <dgm:prSet/>
      <dgm:spPr/>
      <dgm:t>
        <a:bodyPr/>
        <a:lstStyle/>
        <a:p>
          <a:pPr rtl="1"/>
          <a:endParaRPr lang="ar-SA"/>
        </a:p>
      </dgm:t>
    </dgm:pt>
    <dgm:pt modelId="{933E57DF-93F2-4969-BCBC-F34F27432691}">
      <dgm:prSet custT="1"/>
      <dgm:spPr/>
      <dgm:t>
        <a:bodyPr/>
        <a:lstStyle/>
        <a:p>
          <a:pPr rtl="1"/>
          <a:r>
            <a:rPr lang="ar-SA" sz="2000" b="1" dirty="0" smtClean="0">
              <a:solidFill>
                <a:schemeClr val="tx1"/>
              </a:solidFill>
            </a:rPr>
            <a:t>فنادق الاجنحة</a:t>
          </a:r>
          <a:endParaRPr lang="ar-SA" sz="2000" b="1" dirty="0">
            <a:solidFill>
              <a:schemeClr val="tx1"/>
            </a:solidFill>
          </a:endParaRPr>
        </a:p>
      </dgm:t>
    </dgm:pt>
    <dgm:pt modelId="{DC52E943-2BC3-48AC-8299-5475CF4D3311}" type="parTrans" cxnId="{6A40ECBB-7D3D-4B4A-BC8F-F0D63BC5B563}">
      <dgm:prSet/>
      <dgm:spPr/>
      <dgm:t>
        <a:bodyPr/>
        <a:lstStyle/>
        <a:p>
          <a:pPr rtl="1"/>
          <a:endParaRPr lang="ar-SA"/>
        </a:p>
      </dgm:t>
    </dgm:pt>
    <dgm:pt modelId="{18E09517-F4C6-40FE-B3B4-EE4A53196E29}" type="sibTrans" cxnId="{6A40ECBB-7D3D-4B4A-BC8F-F0D63BC5B563}">
      <dgm:prSet/>
      <dgm:spPr/>
      <dgm:t>
        <a:bodyPr/>
        <a:lstStyle/>
        <a:p>
          <a:pPr rtl="1"/>
          <a:endParaRPr lang="ar-SA"/>
        </a:p>
      </dgm:t>
    </dgm:pt>
    <dgm:pt modelId="{EA1CC322-A55E-44B1-9345-1F5E7D23790A}">
      <dgm:prSet custT="1"/>
      <dgm:spPr/>
      <dgm:t>
        <a:bodyPr/>
        <a:lstStyle/>
        <a:p>
          <a:pPr rtl="1"/>
          <a:r>
            <a:rPr lang="ar-SA" sz="2000" b="1" dirty="0" smtClean="0">
              <a:solidFill>
                <a:schemeClr val="tx1"/>
              </a:solidFill>
            </a:rPr>
            <a:t>فنادق العائلة</a:t>
          </a:r>
          <a:endParaRPr lang="ar-SA" sz="2000" b="1" dirty="0">
            <a:solidFill>
              <a:schemeClr val="tx1"/>
            </a:solidFill>
          </a:endParaRPr>
        </a:p>
      </dgm:t>
    </dgm:pt>
    <dgm:pt modelId="{E92CC198-03F6-4592-9595-1917FBB699B2}" type="parTrans" cxnId="{671A6A92-DF7B-4329-B99E-6D01B25A6959}">
      <dgm:prSet/>
      <dgm:spPr/>
      <dgm:t>
        <a:bodyPr/>
        <a:lstStyle/>
        <a:p>
          <a:pPr rtl="1"/>
          <a:endParaRPr lang="ar-SA"/>
        </a:p>
      </dgm:t>
    </dgm:pt>
    <dgm:pt modelId="{9D01169C-8E3E-4523-AFF5-8D0797FA6C15}" type="sibTrans" cxnId="{671A6A92-DF7B-4329-B99E-6D01B25A6959}">
      <dgm:prSet/>
      <dgm:spPr/>
      <dgm:t>
        <a:bodyPr/>
        <a:lstStyle/>
        <a:p>
          <a:pPr rtl="1"/>
          <a:endParaRPr lang="ar-SA"/>
        </a:p>
      </dgm:t>
    </dgm:pt>
    <dgm:pt modelId="{83DFBED1-401D-4FEF-B589-9765C725A882}">
      <dgm:prSet custT="1"/>
      <dgm:spPr/>
      <dgm:t>
        <a:bodyPr/>
        <a:lstStyle/>
        <a:p>
          <a:pPr rtl="1"/>
          <a:r>
            <a:rPr lang="ar-SA" sz="2000" b="1" dirty="0" smtClean="0">
              <a:solidFill>
                <a:schemeClr val="tx1"/>
              </a:solidFill>
            </a:rPr>
            <a:t>فنادق المطارات</a:t>
          </a:r>
          <a:endParaRPr lang="ar-SA" sz="2000" b="1" dirty="0">
            <a:solidFill>
              <a:schemeClr val="tx1"/>
            </a:solidFill>
          </a:endParaRPr>
        </a:p>
      </dgm:t>
    </dgm:pt>
    <dgm:pt modelId="{99ADD528-7A7E-4C71-A8FB-4D31F47648E6}" type="parTrans" cxnId="{9D0730D6-8EE5-4B7B-91E3-91174638B722}">
      <dgm:prSet/>
      <dgm:spPr/>
      <dgm:t>
        <a:bodyPr/>
        <a:lstStyle/>
        <a:p>
          <a:pPr rtl="1"/>
          <a:endParaRPr lang="ar-SA"/>
        </a:p>
      </dgm:t>
    </dgm:pt>
    <dgm:pt modelId="{A6363A44-6151-4A46-9B5B-63E26343E337}" type="sibTrans" cxnId="{9D0730D6-8EE5-4B7B-91E3-91174638B722}">
      <dgm:prSet/>
      <dgm:spPr/>
      <dgm:t>
        <a:bodyPr/>
        <a:lstStyle/>
        <a:p>
          <a:pPr rtl="1"/>
          <a:endParaRPr lang="ar-SA"/>
        </a:p>
      </dgm:t>
    </dgm:pt>
    <dgm:pt modelId="{4F79404C-6EAE-4AFD-B9FF-356CE0230E5F}" type="pres">
      <dgm:prSet presAssocID="{5898529B-368C-4165-B699-AA3755CB7690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15F65961-79F9-4C8C-B1FA-B1074FE9F941}" type="pres">
      <dgm:prSet presAssocID="{6F4F0DD6-B768-40AA-87CF-CBC338435D23}" presName="centerShape" presStyleLbl="node0" presStyleIdx="0" presStyleCnt="1" custScaleX="258743"/>
      <dgm:spPr/>
      <dgm:t>
        <a:bodyPr/>
        <a:lstStyle/>
        <a:p>
          <a:pPr rtl="1"/>
          <a:endParaRPr lang="ar-SA"/>
        </a:p>
      </dgm:t>
    </dgm:pt>
    <dgm:pt modelId="{DCF7A270-39A8-4664-AA97-01D44CE446B7}" type="pres">
      <dgm:prSet presAssocID="{6085F5EE-2E76-4805-9FFE-E06BA5070167}" presName="parTrans" presStyleLbl="sibTrans2D1" presStyleIdx="0" presStyleCnt="14"/>
      <dgm:spPr/>
      <dgm:t>
        <a:bodyPr/>
        <a:lstStyle/>
        <a:p>
          <a:pPr rtl="1"/>
          <a:endParaRPr lang="ar-SA"/>
        </a:p>
      </dgm:t>
    </dgm:pt>
    <dgm:pt modelId="{5EABC248-5EBF-4452-B051-699ADD814127}" type="pres">
      <dgm:prSet presAssocID="{6085F5EE-2E76-4805-9FFE-E06BA5070167}" presName="connectorText" presStyleLbl="sibTrans2D1" presStyleIdx="0" presStyleCnt="14"/>
      <dgm:spPr/>
      <dgm:t>
        <a:bodyPr/>
        <a:lstStyle/>
        <a:p>
          <a:pPr rtl="1"/>
          <a:endParaRPr lang="ar-SA"/>
        </a:p>
      </dgm:t>
    </dgm:pt>
    <dgm:pt modelId="{C531E90D-D87F-4E95-84C0-5EC89A65803F}" type="pres">
      <dgm:prSet presAssocID="{9E64E3A0-9D57-4DC0-880B-A99664EB123E}" presName="node" presStyleLbl="node1" presStyleIdx="0" presStyleCnt="14" custScaleX="14776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2FB991B-FCF0-4CEF-98A8-9D9BD5ACD9BC}" type="pres">
      <dgm:prSet presAssocID="{564E0AA4-FD91-4715-990F-5A59A59F7222}" presName="parTrans" presStyleLbl="sibTrans2D1" presStyleIdx="1" presStyleCnt="14"/>
      <dgm:spPr/>
      <dgm:t>
        <a:bodyPr/>
        <a:lstStyle/>
        <a:p>
          <a:pPr rtl="1"/>
          <a:endParaRPr lang="ar-SA"/>
        </a:p>
      </dgm:t>
    </dgm:pt>
    <dgm:pt modelId="{48717E54-6056-450B-835D-3610DBD6C4B5}" type="pres">
      <dgm:prSet presAssocID="{564E0AA4-FD91-4715-990F-5A59A59F7222}" presName="connectorText" presStyleLbl="sibTrans2D1" presStyleIdx="1" presStyleCnt="14"/>
      <dgm:spPr/>
      <dgm:t>
        <a:bodyPr/>
        <a:lstStyle/>
        <a:p>
          <a:pPr rtl="1"/>
          <a:endParaRPr lang="ar-SA"/>
        </a:p>
      </dgm:t>
    </dgm:pt>
    <dgm:pt modelId="{2DEEE610-2DB7-48A1-B258-E5BAFE6613F3}" type="pres">
      <dgm:prSet presAssocID="{86186B01-EBEE-45CD-9935-C3B6A5B7D466}" presName="node" presStyleLbl="node1" presStyleIdx="1" presStyleCnt="14" custScaleX="13753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766C5E9-65E7-4C90-B045-AC86F5350EBF}" type="pres">
      <dgm:prSet presAssocID="{97FA45AD-CF9E-453D-AE66-C21DCA4297E1}" presName="parTrans" presStyleLbl="sibTrans2D1" presStyleIdx="2" presStyleCnt="14"/>
      <dgm:spPr/>
      <dgm:t>
        <a:bodyPr/>
        <a:lstStyle/>
        <a:p>
          <a:pPr rtl="1"/>
          <a:endParaRPr lang="ar-SA"/>
        </a:p>
      </dgm:t>
    </dgm:pt>
    <dgm:pt modelId="{5817A2C0-3AD6-4B10-A65E-DBDE711F8A28}" type="pres">
      <dgm:prSet presAssocID="{97FA45AD-CF9E-453D-AE66-C21DCA4297E1}" presName="connectorText" presStyleLbl="sibTrans2D1" presStyleIdx="2" presStyleCnt="14"/>
      <dgm:spPr/>
      <dgm:t>
        <a:bodyPr/>
        <a:lstStyle/>
        <a:p>
          <a:pPr rtl="1"/>
          <a:endParaRPr lang="ar-SA"/>
        </a:p>
      </dgm:t>
    </dgm:pt>
    <dgm:pt modelId="{CE298C17-BE1C-4254-9C83-A3F265BAC2B7}" type="pres">
      <dgm:prSet presAssocID="{771FC38B-404E-4EE0-A488-EEF2F3AB4692}" presName="node" presStyleLbl="node1" presStyleIdx="2" presStyleCnt="14" custScaleX="16912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8B39307-9A23-4932-8208-16B946C2BAF8}" type="pres">
      <dgm:prSet presAssocID="{6A976A4E-9186-45E9-A683-0F87286EDDAD}" presName="parTrans" presStyleLbl="sibTrans2D1" presStyleIdx="3" presStyleCnt="14"/>
      <dgm:spPr/>
      <dgm:t>
        <a:bodyPr/>
        <a:lstStyle/>
        <a:p>
          <a:pPr rtl="1"/>
          <a:endParaRPr lang="ar-SA"/>
        </a:p>
      </dgm:t>
    </dgm:pt>
    <dgm:pt modelId="{587AF877-092C-413D-999B-0B61DD8F9033}" type="pres">
      <dgm:prSet presAssocID="{6A976A4E-9186-45E9-A683-0F87286EDDAD}" presName="connectorText" presStyleLbl="sibTrans2D1" presStyleIdx="3" presStyleCnt="14"/>
      <dgm:spPr/>
      <dgm:t>
        <a:bodyPr/>
        <a:lstStyle/>
        <a:p>
          <a:pPr rtl="1"/>
          <a:endParaRPr lang="ar-SA"/>
        </a:p>
      </dgm:t>
    </dgm:pt>
    <dgm:pt modelId="{C0B81A58-55D6-4548-A2D3-D4655444E508}" type="pres">
      <dgm:prSet presAssocID="{188D61AF-9072-49DF-8691-8EA2F882DC5B}" presName="node" presStyleLbl="node1" presStyleIdx="3" presStyleCnt="14" custScaleX="17120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2D76416-7A1E-45A3-A3F4-7F0D45FCA04E}" type="pres">
      <dgm:prSet presAssocID="{81AA65A9-88AD-4DFB-92FF-A142ACD37FFF}" presName="parTrans" presStyleLbl="sibTrans2D1" presStyleIdx="4" presStyleCnt="14"/>
      <dgm:spPr/>
      <dgm:t>
        <a:bodyPr/>
        <a:lstStyle/>
        <a:p>
          <a:pPr rtl="1"/>
          <a:endParaRPr lang="ar-SA"/>
        </a:p>
      </dgm:t>
    </dgm:pt>
    <dgm:pt modelId="{27EFD05C-20F3-4582-9D65-194EC04C4C47}" type="pres">
      <dgm:prSet presAssocID="{81AA65A9-88AD-4DFB-92FF-A142ACD37FFF}" presName="connectorText" presStyleLbl="sibTrans2D1" presStyleIdx="4" presStyleCnt="14"/>
      <dgm:spPr/>
      <dgm:t>
        <a:bodyPr/>
        <a:lstStyle/>
        <a:p>
          <a:pPr rtl="1"/>
          <a:endParaRPr lang="ar-SA"/>
        </a:p>
      </dgm:t>
    </dgm:pt>
    <dgm:pt modelId="{7DD2756A-177F-4F47-91D3-932CD0B71E5A}" type="pres">
      <dgm:prSet presAssocID="{ADF4830A-77B3-41BF-AAD2-7D8BC0B13FDE}" presName="node" presStyleLbl="node1" presStyleIdx="4" presStyleCnt="14" custScaleX="20597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DAD7F7F-7586-4194-8B25-CC59CD8FD96E}" type="pres">
      <dgm:prSet presAssocID="{7B581F0B-C3EC-46CA-9C34-863A84EE134A}" presName="parTrans" presStyleLbl="sibTrans2D1" presStyleIdx="5" presStyleCnt="14"/>
      <dgm:spPr/>
      <dgm:t>
        <a:bodyPr/>
        <a:lstStyle/>
        <a:p>
          <a:pPr rtl="1"/>
          <a:endParaRPr lang="ar-SA"/>
        </a:p>
      </dgm:t>
    </dgm:pt>
    <dgm:pt modelId="{6B524DA9-331A-4267-9B92-67B2A24BA3F8}" type="pres">
      <dgm:prSet presAssocID="{7B581F0B-C3EC-46CA-9C34-863A84EE134A}" presName="connectorText" presStyleLbl="sibTrans2D1" presStyleIdx="5" presStyleCnt="14"/>
      <dgm:spPr/>
      <dgm:t>
        <a:bodyPr/>
        <a:lstStyle/>
        <a:p>
          <a:pPr rtl="1"/>
          <a:endParaRPr lang="ar-SA"/>
        </a:p>
      </dgm:t>
    </dgm:pt>
    <dgm:pt modelId="{44CD51D2-8061-44DD-8713-CAAD449E49F1}" type="pres">
      <dgm:prSet presAssocID="{834F7F9D-9816-48E3-87C3-E85A003E5DCF}" presName="node" presStyleLbl="node1" presStyleIdx="5" presStyleCnt="14" custScaleX="18734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8F53AAC-0B48-4451-89BE-4B682994A0DD}" type="pres">
      <dgm:prSet presAssocID="{DC52E943-2BC3-48AC-8299-5475CF4D3311}" presName="parTrans" presStyleLbl="sibTrans2D1" presStyleIdx="6" presStyleCnt="14"/>
      <dgm:spPr/>
      <dgm:t>
        <a:bodyPr/>
        <a:lstStyle/>
        <a:p>
          <a:pPr rtl="1"/>
          <a:endParaRPr lang="ar-SA"/>
        </a:p>
      </dgm:t>
    </dgm:pt>
    <dgm:pt modelId="{3653DEC5-65FC-4F04-AAF1-CA120B90C3A0}" type="pres">
      <dgm:prSet presAssocID="{DC52E943-2BC3-48AC-8299-5475CF4D3311}" presName="connectorText" presStyleLbl="sibTrans2D1" presStyleIdx="6" presStyleCnt="14"/>
      <dgm:spPr/>
      <dgm:t>
        <a:bodyPr/>
        <a:lstStyle/>
        <a:p>
          <a:pPr rtl="1"/>
          <a:endParaRPr lang="ar-SA"/>
        </a:p>
      </dgm:t>
    </dgm:pt>
    <dgm:pt modelId="{2FEDD7DC-104D-4A0C-B63C-62EF12AC7466}" type="pres">
      <dgm:prSet presAssocID="{933E57DF-93F2-4969-BCBC-F34F27432691}" presName="node" presStyleLbl="node1" presStyleIdx="6" presStyleCnt="14" custScaleX="18211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F89B73C-3AAF-4AB4-9AA7-275B79D5D3B2}" type="pres">
      <dgm:prSet presAssocID="{E92CC198-03F6-4592-9595-1917FBB699B2}" presName="parTrans" presStyleLbl="sibTrans2D1" presStyleIdx="7" presStyleCnt="14"/>
      <dgm:spPr/>
      <dgm:t>
        <a:bodyPr/>
        <a:lstStyle/>
        <a:p>
          <a:pPr rtl="1"/>
          <a:endParaRPr lang="ar-SA"/>
        </a:p>
      </dgm:t>
    </dgm:pt>
    <dgm:pt modelId="{45DBB221-6A81-4889-9257-1B68A05B13A5}" type="pres">
      <dgm:prSet presAssocID="{E92CC198-03F6-4592-9595-1917FBB699B2}" presName="connectorText" presStyleLbl="sibTrans2D1" presStyleIdx="7" presStyleCnt="14"/>
      <dgm:spPr/>
      <dgm:t>
        <a:bodyPr/>
        <a:lstStyle/>
        <a:p>
          <a:pPr rtl="1"/>
          <a:endParaRPr lang="ar-SA"/>
        </a:p>
      </dgm:t>
    </dgm:pt>
    <dgm:pt modelId="{801576A5-69D3-4562-9FF2-96F0DC8C3564}" type="pres">
      <dgm:prSet presAssocID="{EA1CC322-A55E-44B1-9345-1F5E7D23790A}" presName="node" presStyleLbl="node1" presStyleIdx="7" presStyleCnt="1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63B5E5D-34EC-44A2-B534-8611D9526DD1}" type="pres">
      <dgm:prSet presAssocID="{99ADD528-7A7E-4C71-A8FB-4D31F47648E6}" presName="parTrans" presStyleLbl="sibTrans2D1" presStyleIdx="8" presStyleCnt="14"/>
      <dgm:spPr/>
      <dgm:t>
        <a:bodyPr/>
        <a:lstStyle/>
        <a:p>
          <a:pPr rtl="1"/>
          <a:endParaRPr lang="ar-SA"/>
        </a:p>
      </dgm:t>
    </dgm:pt>
    <dgm:pt modelId="{AC7B9BBB-774D-4C06-A152-FAD5F88EBDA6}" type="pres">
      <dgm:prSet presAssocID="{99ADD528-7A7E-4C71-A8FB-4D31F47648E6}" presName="connectorText" presStyleLbl="sibTrans2D1" presStyleIdx="8" presStyleCnt="14"/>
      <dgm:spPr/>
      <dgm:t>
        <a:bodyPr/>
        <a:lstStyle/>
        <a:p>
          <a:pPr rtl="1"/>
          <a:endParaRPr lang="ar-SA"/>
        </a:p>
      </dgm:t>
    </dgm:pt>
    <dgm:pt modelId="{6B8ED618-5FC2-43C2-BE2B-5577A42B77D2}" type="pres">
      <dgm:prSet presAssocID="{83DFBED1-401D-4FEF-B589-9765C725A882}" presName="node" presStyleLbl="node1" presStyleIdx="8" presStyleCnt="14" custScaleX="17986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CF74E94-3917-4FD9-AB07-44F493F4CA0A}" type="pres">
      <dgm:prSet presAssocID="{8A84C59A-6DC1-482D-A9BB-05F6D4015D42}" presName="parTrans" presStyleLbl="sibTrans2D1" presStyleIdx="9" presStyleCnt="14"/>
      <dgm:spPr/>
      <dgm:t>
        <a:bodyPr/>
        <a:lstStyle/>
        <a:p>
          <a:pPr rtl="1"/>
          <a:endParaRPr lang="ar-SA"/>
        </a:p>
      </dgm:t>
    </dgm:pt>
    <dgm:pt modelId="{6BC068C5-CF4F-44CD-A3F4-EB309FE86134}" type="pres">
      <dgm:prSet presAssocID="{8A84C59A-6DC1-482D-A9BB-05F6D4015D42}" presName="connectorText" presStyleLbl="sibTrans2D1" presStyleIdx="9" presStyleCnt="14"/>
      <dgm:spPr/>
      <dgm:t>
        <a:bodyPr/>
        <a:lstStyle/>
        <a:p>
          <a:pPr rtl="1"/>
          <a:endParaRPr lang="ar-SA"/>
        </a:p>
      </dgm:t>
    </dgm:pt>
    <dgm:pt modelId="{95E43C85-4C6F-4B99-827F-6F8797092C7A}" type="pres">
      <dgm:prSet presAssocID="{2DBBB30C-CE21-4931-963B-6D64DD1CE000}" presName="node" presStyleLbl="node1" presStyleIdx="9" presStyleCnt="14" custScaleX="18593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EA75EB5-58DE-41B1-BF52-27EE9639FD3B}" type="pres">
      <dgm:prSet presAssocID="{F9A3D602-D9DD-4869-A79D-343FE9867E39}" presName="parTrans" presStyleLbl="sibTrans2D1" presStyleIdx="10" presStyleCnt="14"/>
      <dgm:spPr/>
      <dgm:t>
        <a:bodyPr/>
        <a:lstStyle/>
        <a:p>
          <a:pPr rtl="1"/>
          <a:endParaRPr lang="ar-SA"/>
        </a:p>
      </dgm:t>
    </dgm:pt>
    <dgm:pt modelId="{E9D4FAD4-FE40-47FC-97BD-E7A9D005817E}" type="pres">
      <dgm:prSet presAssocID="{F9A3D602-D9DD-4869-A79D-343FE9867E39}" presName="connectorText" presStyleLbl="sibTrans2D1" presStyleIdx="10" presStyleCnt="14"/>
      <dgm:spPr/>
      <dgm:t>
        <a:bodyPr/>
        <a:lstStyle/>
        <a:p>
          <a:pPr rtl="1"/>
          <a:endParaRPr lang="ar-SA"/>
        </a:p>
      </dgm:t>
    </dgm:pt>
    <dgm:pt modelId="{08C63FD4-6652-4A6E-A9D1-B4B72184F257}" type="pres">
      <dgm:prSet presAssocID="{F019A55A-0182-4EC6-9BBE-CC92B4BEE452}" presName="node" presStyleLbl="node1" presStyleIdx="10" presStyleCnt="14" custScaleX="14260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89EEA4B-A288-4F71-A388-E5AF55777E37}" type="pres">
      <dgm:prSet presAssocID="{D72866F0-7BA3-43C8-828E-9156114A0D35}" presName="parTrans" presStyleLbl="sibTrans2D1" presStyleIdx="11" presStyleCnt="14"/>
      <dgm:spPr/>
      <dgm:t>
        <a:bodyPr/>
        <a:lstStyle/>
        <a:p>
          <a:pPr rtl="1"/>
          <a:endParaRPr lang="ar-SA"/>
        </a:p>
      </dgm:t>
    </dgm:pt>
    <dgm:pt modelId="{9A4C342E-C467-43C3-AEE2-997506FA699A}" type="pres">
      <dgm:prSet presAssocID="{D72866F0-7BA3-43C8-828E-9156114A0D35}" presName="connectorText" presStyleLbl="sibTrans2D1" presStyleIdx="11" presStyleCnt="14"/>
      <dgm:spPr/>
      <dgm:t>
        <a:bodyPr/>
        <a:lstStyle/>
        <a:p>
          <a:pPr rtl="1"/>
          <a:endParaRPr lang="ar-SA"/>
        </a:p>
      </dgm:t>
    </dgm:pt>
    <dgm:pt modelId="{8B714B68-2C8A-4FCA-852E-13C94FF37E62}" type="pres">
      <dgm:prSet presAssocID="{FB5056AF-C0F3-40A9-AEED-38675D9EBF6B}" presName="node" presStyleLbl="node1" presStyleIdx="11" presStyleCnt="14" custScaleX="15158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9432B36-C9ED-4283-A066-A11FA6C8B628}" type="pres">
      <dgm:prSet presAssocID="{2E8A707F-EB10-47E0-9713-5129E1A75F77}" presName="parTrans" presStyleLbl="sibTrans2D1" presStyleIdx="12" presStyleCnt="14"/>
      <dgm:spPr/>
      <dgm:t>
        <a:bodyPr/>
        <a:lstStyle/>
        <a:p>
          <a:pPr rtl="1"/>
          <a:endParaRPr lang="ar-SA"/>
        </a:p>
      </dgm:t>
    </dgm:pt>
    <dgm:pt modelId="{C8B505B5-C326-465A-850C-E4DD51053111}" type="pres">
      <dgm:prSet presAssocID="{2E8A707F-EB10-47E0-9713-5129E1A75F77}" presName="connectorText" presStyleLbl="sibTrans2D1" presStyleIdx="12" presStyleCnt="14"/>
      <dgm:spPr/>
      <dgm:t>
        <a:bodyPr/>
        <a:lstStyle/>
        <a:p>
          <a:pPr rtl="1"/>
          <a:endParaRPr lang="ar-SA"/>
        </a:p>
      </dgm:t>
    </dgm:pt>
    <dgm:pt modelId="{D0E6F5DF-5253-45CE-9015-DB14912BA465}" type="pres">
      <dgm:prSet presAssocID="{5DD45985-359E-4790-B53E-F256EF85FA3F}" presName="node" presStyleLbl="node1" presStyleIdx="12" presStyleCnt="14" custScaleX="16014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70DBEB7-9A2E-41D4-B57F-96DBD09CD78C}" type="pres">
      <dgm:prSet presAssocID="{ABD7589A-04B9-49C2-9906-BE92666F11D8}" presName="parTrans" presStyleLbl="sibTrans2D1" presStyleIdx="13" presStyleCnt="14"/>
      <dgm:spPr/>
      <dgm:t>
        <a:bodyPr/>
        <a:lstStyle/>
        <a:p>
          <a:pPr rtl="1"/>
          <a:endParaRPr lang="ar-SA"/>
        </a:p>
      </dgm:t>
    </dgm:pt>
    <dgm:pt modelId="{64E11E2A-46A7-4B31-88A0-94F5D512EC8E}" type="pres">
      <dgm:prSet presAssocID="{ABD7589A-04B9-49C2-9906-BE92666F11D8}" presName="connectorText" presStyleLbl="sibTrans2D1" presStyleIdx="13" presStyleCnt="14"/>
      <dgm:spPr/>
      <dgm:t>
        <a:bodyPr/>
        <a:lstStyle/>
        <a:p>
          <a:pPr rtl="1"/>
          <a:endParaRPr lang="ar-SA"/>
        </a:p>
      </dgm:t>
    </dgm:pt>
    <dgm:pt modelId="{AB798DCD-3EF4-463D-9849-A5C04901F19F}" type="pres">
      <dgm:prSet presAssocID="{2BC36855-B4F2-4D65-9EDF-2B96E10E49FF}" presName="node" presStyleLbl="node1" presStyleIdx="13" presStyleCnt="14" custScaleX="13753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8C1206E1-B2DF-44CF-AE88-CFA1C73CC33F}" type="presOf" srcId="{F019A55A-0182-4EC6-9BBE-CC92B4BEE452}" destId="{08C63FD4-6652-4A6E-A9D1-B4B72184F257}" srcOrd="0" destOrd="0" presId="urn:microsoft.com/office/officeart/2005/8/layout/radial5"/>
    <dgm:cxn modelId="{A89D9CE2-DCE4-4881-A943-E1378883C49C}" type="presOf" srcId="{81AA65A9-88AD-4DFB-92FF-A142ACD37FFF}" destId="{72D76416-7A1E-45A3-A3F4-7F0D45FCA04E}" srcOrd="0" destOrd="0" presId="urn:microsoft.com/office/officeart/2005/8/layout/radial5"/>
    <dgm:cxn modelId="{084862DD-EF2D-40DF-8265-3A48E8E635CD}" srcId="{5898529B-368C-4165-B699-AA3755CB7690}" destId="{97CE72E8-4CBA-4572-BB91-DF43F23BA321}" srcOrd="1" destOrd="0" parTransId="{3EBC145A-8563-4F6A-A9CB-809595548A8E}" sibTransId="{6F088D3D-B347-4AF4-B013-B692E74196E8}"/>
    <dgm:cxn modelId="{9FAEDC48-F257-4B39-A78B-D0FB96D8975A}" srcId="{6F4F0DD6-B768-40AA-87CF-CBC338435D23}" destId="{F019A55A-0182-4EC6-9BBE-CC92B4BEE452}" srcOrd="10" destOrd="0" parTransId="{F9A3D602-D9DD-4869-A79D-343FE9867E39}" sibTransId="{9E9171FC-CED0-482C-A9B8-2F267D949067}"/>
    <dgm:cxn modelId="{CEC9164F-AF02-43AA-B83F-F0494BED7CCA}" type="presOf" srcId="{86186B01-EBEE-45CD-9935-C3B6A5B7D466}" destId="{2DEEE610-2DB7-48A1-B258-E5BAFE6613F3}" srcOrd="0" destOrd="0" presId="urn:microsoft.com/office/officeart/2005/8/layout/radial5"/>
    <dgm:cxn modelId="{034CCB3E-7961-4DD0-B64C-EDA0F7340284}" type="presOf" srcId="{6A976A4E-9186-45E9-A683-0F87286EDDAD}" destId="{587AF877-092C-413D-999B-0B61DD8F9033}" srcOrd="1" destOrd="0" presId="urn:microsoft.com/office/officeart/2005/8/layout/radial5"/>
    <dgm:cxn modelId="{FB545478-3164-4314-890A-7840F051EFFC}" type="presOf" srcId="{ABD7589A-04B9-49C2-9906-BE92666F11D8}" destId="{64E11E2A-46A7-4B31-88A0-94F5D512EC8E}" srcOrd="1" destOrd="0" presId="urn:microsoft.com/office/officeart/2005/8/layout/radial5"/>
    <dgm:cxn modelId="{5ED19E46-8E18-46BA-BDD6-AB63F71708FB}" type="presOf" srcId="{2E8A707F-EB10-47E0-9713-5129E1A75F77}" destId="{C8B505B5-C326-465A-850C-E4DD51053111}" srcOrd="1" destOrd="0" presId="urn:microsoft.com/office/officeart/2005/8/layout/radial5"/>
    <dgm:cxn modelId="{8E30A381-6FFC-4B59-8E79-EFC1835CAF25}" type="presOf" srcId="{99ADD528-7A7E-4C71-A8FB-4D31F47648E6}" destId="{163B5E5D-34EC-44A2-B534-8611D9526DD1}" srcOrd="0" destOrd="0" presId="urn:microsoft.com/office/officeart/2005/8/layout/radial5"/>
    <dgm:cxn modelId="{0611C668-3FED-441B-807E-7530DC40732E}" type="presOf" srcId="{99ADD528-7A7E-4C71-A8FB-4D31F47648E6}" destId="{AC7B9BBB-774D-4C06-A152-FAD5F88EBDA6}" srcOrd="1" destOrd="0" presId="urn:microsoft.com/office/officeart/2005/8/layout/radial5"/>
    <dgm:cxn modelId="{98691586-59FF-4E6B-B7FE-802B3B84CC79}" type="presOf" srcId="{97FA45AD-CF9E-453D-AE66-C21DCA4297E1}" destId="{A766C5E9-65E7-4C90-B045-AC86F5350EBF}" srcOrd="0" destOrd="0" presId="urn:microsoft.com/office/officeart/2005/8/layout/radial5"/>
    <dgm:cxn modelId="{539D7BAD-F65B-4435-8227-4B89129EA400}" type="presOf" srcId="{9E64E3A0-9D57-4DC0-880B-A99664EB123E}" destId="{C531E90D-D87F-4E95-84C0-5EC89A65803F}" srcOrd="0" destOrd="0" presId="urn:microsoft.com/office/officeart/2005/8/layout/radial5"/>
    <dgm:cxn modelId="{9A6828BA-8B17-4927-AFD7-B25ED64CFC27}" type="presOf" srcId="{2DBBB30C-CE21-4931-963B-6D64DD1CE000}" destId="{95E43C85-4C6F-4B99-827F-6F8797092C7A}" srcOrd="0" destOrd="0" presId="urn:microsoft.com/office/officeart/2005/8/layout/radial5"/>
    <dgm:cxn modelId="{08AB454D-9B2F-4F6C-8AB0-EC756C7EB051}" type="presOf" srcId="{564E0AA4-FD91-4715-990F-5A59A59F7222}" destId="{D2FB991B-FCF0-4CEF-98A8-9D9BD5ACD9BC}" srcOrd="0" destOrd="0" presId="urn:microsoft.com/office/officeart/2005/8/layout/radial5"/>
    <dgm:cxn modelId="{3DC8D567-6668-46F0-BD33-8FF21BBAB3B2}" srcId="{5898529B-368C-4165-B699-AA3755CB7690}" destId="{67596F7A-CA16-4BDA-B455-3BC59D38DD63}" srcOrd="2" destOrd="0" parTransId="{09947908-5402-466E-9132-F56941C0AC57}" sibTransId="{3984D8C5-3B85-496E-B6B9-F9127AD69F10}"/>
    <dgm:cxn modelId="{0815AE62-DB77-4863-B67D-93595677F27C}" srcId="{6F4F0DD6-B768-40AA-87CF-CBC338435D23}" destId="{2DBBB30C-CE21-4931-963B-6D64DD1CE000}" srcOrd="9" destOrd="0" parTransId="{8A84C59A-6DC1-482D-A9BB-05F6D4015D42}" sibTransId="{7C8198D7-5E34-483E-BA9F-DC4A39382BB0}"/>
    <dgm:cxn modelId="{477F1671-B675-41FA-92D0-B51BC88AF879}" type="presOf" srcId="{8A84C59A-6DC1-482D-A9BB-05F6D4015D42}" destId="{ACF74E94-3917-4FD9-AB07-44F493F4CA0A}" srcOrd="0" destOrd="0" presId="urn:microsoft.com/office/officeart/2005/8/layout/radial5"/>
    <dgm:cxn modelId="{5796BF55-7344-4A5A-BC04-4DD8906471DD}" srcId="{6F4F0DD6-B768-40AA-87CF-CBC338435D23}" destId="{9E64E3A0-9D57-4DC0-880B-A99664EB123E}" srcOrd="0" destOrd="0" parTransId="{6085F5EE-2E76-4805-9FFE-E06BA5070167}" sibTransId="{5C32D04E-89EB-444D-9D1D-32E4C901568B}"/>
    <dgm:cxn modelId="{CC81BC14-322C-41E9-8458-203EE56E38E8}" type="presOf" srcId="{97FA45AD-CF9E-453D-AE66-C21DCA4297E1}" destId="{5817A2C0-3AD6-4B10-A65E-DBDE711F8A28}" srcOrd="1" destOrd="0" presId="urn:microsoft.com/office/officeart/2005/8/layout/radial5"/>
    <dgm:cxn modelId="{1D9D1CC9-6248-46B2-BDF8-0FAAB1C7BE05}" type="presOf" srcId="{6085F5EE-2E76-4805-9FFE-E06BA5070167}" destId="{5EABC248-5EBF-4452-B051-699ADD814127}" srcOrd="1" destOrd="0" presId="urn:microsoft.com/office/officeart/2005/8/layout/radial5"/>
    <dgm:cxn modelId="{F3550F56-F938-4A3F-9A0E-3DA468CEBD7D}" type="presOf" srcId="{6085F5EE-2E76-4805-9FFE-E06BA5070167}" destId="{DCF7A270-39A8-4664-AA97-01D44CE446B7}" srcOrd="0" destOrd="0" presId="urn:microsoft.com/office/officeart/2005/8/layout/radial5"/>
    <dgm:cxn modelId="{065C58E7-C6A4-4EDF-B2FE-33CE8B7C525B}" type="presOf" srcId="{D72866F0-7BA3-43C8-828E-9156114A0D35}" destId="{9A4C342E-C467-43C3-AEE2-997506FA699A}" srcOrd="1" destOrd="0" presId="urn:microsoft.com/office/officeart/2005/8/layout/radial5"/>
    <dgm:cxn modelId="{870D7CE7-C809-45AF-9A13-3AE6D28CB616}" type="presOf" srcId="{771FC38B-404E-4EE0-A488-EEF2F3AB4692}" destId="{CE298C17-BE1C-4254-9C83-A3F265BAC2B7}" srcOrd="0" destOrd="0" presId="urn:microsoft.com/office/officeart/2005/8/layout/radial5"/>
    <dgm:cxn modelId="{0D2CC929-022D-4959-AD57-2CB52FD99C82}" srcId="{6F4F0DD6-B768-40AA-87CF-CBC338435D23}" destId="{FB5056AF-C0F3-40A9-AEED-38675D9EBF6B}" srcOrd="11" destOrd="0" parTransId="{D72866F0-7BA3-43C8-828E-9156114A0D35}" sibTransId="{733955FC-2352-47A0-9490-B834D3FEF05F}"/>
    <dgm:cxn modelId="{52504F90-3368-48F9-8F28-E844D39A4A43}" type="presOf" srcId="{E92CC198-03F6-4592-9595-1917FBB699B2}" destId="{4F89B73C-3AAF-4AB4-9AA7-275B79D5D3B2}" srcOrd="0" destOrd="0" presId="urn:microsoft.com/office/officeart/2005/8/layout/radial5"/>
    <dgm:cxn modelId="{360C3539-8AA7-408D-8E2A-2E9D8258650E}" type="presOf" srcId="{F9A3D602-D9DD-4869-A79D-343FE9867E39}" destId="{4EA75EB5-58DE-41B1-BF52-27EE9639FD3B}" srcOrd="0" destOrd="0" presId="urn:microsoft.com/office/officeart/2005/8/layout/radial5"/>
    <dgm:cxn modelId="{2FE71A06-C035-42F3-B034-979893B3D207}" srcId="{6F4F0DD6-B768-40AA-87CF-CBC338435D23}" destId="{771FC38B-404E-4EE0-A488-EEF2F3AB4692}" srcOrd="2" destOrd="0" parTransId="{97FA45AD-CF9E-453D-AE66-C21DCA4297E1}" sibTransId="{563666DD-1835-4460-A505-F1BBB6DFED2C}"/>
    <dgm:cxn modelId="{A87E2277-8742-4C26-A76A-9143C51FD62E}" type="presOf" srcId="{EA1CC322-A55E-44B1-9345-1F5E7D23790A}" destId="{801576A5-69D3-4562-9FF2-96F0DC8C3564}" srcOrd="0" destOrd="0" presId="urn:microsoft.com/office/officeart/2005/8/layout/radial5"/>
    <dgm:cxn modelId="{976359B9-4B58-4E2B-8A7F-C70D36E17BBE}" type="presOf" srcId="{E92CC198-03F6-4592-9595-1917FBB699B2}" destId="{45DBB221-6A81-4889-9257-1B68A05B13A5}" srcOrd="1" destOrd="0" presId="urn:microsoft.com/office/officeart/2005/8/layout/radial5"/>
    <dgm:cxn modelId="{671A6A92-DF7B-4329-B99E-6D01B25A6959}" srcId="{6F4F0DD6-B768-40AA-87CF-CBC338435D23}" destId="{EA1CC322-A55E-44B1-9345-1F5E7D23790A}" srcOrd="7" destOrd="0" parTransId="{E92CC198-03F6-4592-9595-1917FBB699B2}" sibTransId="{9D01169C-8E3E-4523-AFF5-8D0797FA6C15}"/>
    <dgm:cxn modelId="{D98AB57F-EE96-43C4-88D9-F25E290B86B6}" type="presOf" srcId="{933E57DF-93F2-4969-BCBC-F34F27432691}" destId="{2FEDD7DC-104D-4A0C-B63C-62EF12AC7466}" srcOrd="0" destOrd="0" presId="urn:microsoft.com/office/officeart/2005/8/layout/radial5"/>
    <dgm:cxn modelId="{D0E6EF7F-2418-4DCA-B29F-336B341653DA}" type="presOf" srcId="{834F7F9D-9816-48E3-87C3-E85A003E5DCF}" destId="{44CD51D2-8061-44DD-8713-CAAD449E49F1}" srcOrd="0" destOrd="0" presId="urn:microsoft.com/office/officeart/2005/8/layout/radial5"/>
    <dgm:cxn modelId="{2EB19106-0029-40D7-A935-AB246559F049}" srcId="{6F4F0DD6-B768-40AA-87CF-CBC338435D23}" destId="{5DD45985-359E-4790-B53E-F256EF85FA3F}" srcOrd="12" destOrd="0" parTransId="{2E8A707F-EB10-47E0-9713-5129E1A75F77}" sibTransId="{1523C08C-21F3-4789-B1AB-C047FBE2BA0A}"/>
    <dgm:cxn modelId="{94FF8AF7-A758-4E86-AD13-8E71EE397EEE}" type="presOf" srcId="{81AA65A9-88AD-4DFB-92FF-A142ACD37FFF}" destId="{27EFD05C-20F3-4582-9D65-194EC04C4C47}" srcOrd="1" destOrd="0" presId="urn:microsoft.com/office/officeart/2005/8/layout/radial5"/>
    <dgm:cxn modelId="{5EE233B2-11F9-4116-A3E8-BD817E0E4A9E}" type="presOf" srcId="{2BC36855-B4F2-4D65-9EDF-2B96E10E49FF}" destId="{AB798DCD-3EF4-463D-9849-A5C04901F19F}" srcOrd="0" destOrd="0" presId="urn:microsoft.com/office/officeart/2005/8/layout/radial5"/>
    <dgm:cxn modelId="{CB1FA1DF-29C5-4646-BD70-2BB410653336}" type="presOf" srcId="{188D61AF-9072-49DF-8691-8EA2F882DC5B}" destId="{C0B81A58-55D6-4548-A2D3-D4655444E508}" srcOrd="0" destOrd="0" presId="urn:microsoft.com/office/officeart/2005/8/layout/radial5"/>
    <dgm:cxn modelId="{F2A2A182-8F20-47B6-8CFE-BE537388D76F}" srcId="{6F4F0DD6-B768-40AA-87CF-CBC338435D23}" destId="{ADF4830A-77B3-41BF-AAD2-7D8BC0B13FDE}" srcOrd="4" destOrd="0" parTransId="{81AA65A9-88AD-4DFB-92FF-A142ACD37FFF}" sibTransId="{AD960EAD-BC7C-44D2-B5A1-7942D307AF84}"/>
    <dgm:cxn modelId="{220BAA28-F31A-4C56-BF2D-9F4CBABDF861}" type="presOf" srcId="{6A976A4E-9186-45E9-A683-0F87286EDDAD}" destId="{D8B39307-9A23-4932-8208-16B946C2BAF8}" srcOrd="0" destOrd="0" presId="urn:microsoft.com/office/officeart/2005/8/layout/radial5"/>
    <dgm:cxn modelId="{0EE36A7D-417C-4027-9EAF-3D89D6959522}" type="presOf" srcId="{5898529B-368C-4165-B699-AA3755CB7690}" destId="{4F79404C-6EAE-4AFD-B9FF-356CE0230E5F}" srcOrd="0" destOrd="0" presId="urn:microsoft.com/office/officeart/2005/8/layout/radial5"/>
    <dgm:cxn modelId="{9D0730D6-8EE5-4B7B-91E3-91174638B722}" srcId="{6F4F0DD6-B768-40AA-87CF-CBC338435D23}" destId="{83DFBED1-401D-4FEF-B589-9765C725A882}" srcOrd="8" destOrd="0" parTransId="{99ADD528-7A7E-4C71-A8FB-4D31F47648E6}" sibTransId="{A6363A44-6151-4A46-9B5B-63E26343E337}"/>
    <dgm:cxn modelId="{DAF257D0-201B-4AE9-A0A4-7EBFB13D9484}" srcId="{6F4F0DD6-B768-40AA-87CF-CBC338435D23}" destId="{86186B01-EBEE-45CD-9935-C3B6A5B7D466}" srcOrd="1" destOrd="0" parTransId="{564E0AA4-FD91-4715-990F-5A59A59F7222}" sibTransId="{47B26984-4F90-4944-BE89-1E5250BF9EF6}"/>
    <dgm:cxn modelId="{E7BC7508-454C-4E21-8EEB-C4382539CB4D}" type="presOf" srcId="{FB5056AF-C0F3-40A9-AEED-38675D9EBF6B}" destId="{8B714B68-2C8A-4FCA-852E-13C94FF37E62}" srcOrd="0" destOrd="0" presId="urn:microsoft.com/office/officeart/2005/8/layout/radial5"/>
    <dgm:cxn modelId="{495546E1-99EE-4F5B-91E1-B1AD4BCFE7A3}" type="presOf" srcId="{DC52E943-2BC3-48AC-8299-5475CF4D3311}" destId="{38F53AAC-0B48-4451-89BE-4B682994A0DD}" srcOrd="0" destOrd="0" presId="urn:microsoft.com/office/officeart/2005/8/layout/radial5"/>
    <dgm:cxn modelId="{96C23F04-4209-4185-B22F-C04F29F8D7DE}" type="presOf" srcId="{D72866F0-7BA3-43C8-828E-9156114A0D35}" destId="{089EEA4B-A288-4F71-A388-E5AF55777E37}" srcOrd="0" destOrd="0" presId="urn:microsoft.com/office/officeart/2005/8/layout/radial5"/>
    <dgm:cxn modelId="{420EF566-B188-4EFF-81BD-106782FE421B}" srcId="{6F4F0DD6-B768-40AA-87CF-CBC338435D23}" destId="{834F7F9D-9816-48E3-87C3-E85A003E5DCF}" srcOrd="5" destOrd="0" parTransId="{7B581F0B-C3EC-46CA-9C34-863A84EE134A}" sibTransId="{2ADD6C17-BBC9-41AE-B910-D32B0CD08970}"/>
    <dgm:cxn modelId="{5A17DE21-FFCF-4F9A-8898-093664D8E52E}" type="presOf" srcId="{564E0AA4-FD91-4715-990F-5A59A59F7222}" destId="{48717E54-6056-450B-835D-3610DBD6C4B5}" srcOrd="1" destOrd="0" presId="urn:microsoft.com/office/officeart/2005/8/layout/radial5"/>
    <dgm:cxn modelId="{8FDE6AB8-5E82-4016-8BDC-37B33E731236}" type="presOf" srcId="{ADF4830A-77B3-41BF-AAD2-7D8BC0B13FDE}" destId="{7DD2756A-177F-4F47-91D3-932CD0B71E5A}" srcOrd="0" destOrd="0" presId="urn:microsoft.com/office/officeart/2005/8/layout/radial5"/>
    <dgm:cxn modelId="{8787E5B9-95CD-475F-9556-5DA9A78CABB5}" type="presOf" srcId="{5DD45985-359E-4790-B53E-F256EF85FA3F}" destId="{D0E6F5DF-5253-45CE-9015-DB14912BA465}" srcOrd="0" destOrd="0" presId="urn:microsoft.com/office/officeart/2005/8/layout/radial5"/>
    <dgm:cxn modelId="{966CE443-BD44-44A5-AD9C-5C5627CC8DF0}" type="presOf" srcId="{F9A3D602-D9DD-4869-A79D-343FE9867E39}" destId="{E9D4FAD4-FE40-47FC-97BD-E7A9D005817E}" srcOrd="1" destOrd="0" presId="urn:microsoft.com/office/officeart/2005/8/layout/radial5"/>
    <dgm:cxn modelId="{D6FDB5D6-ED40-4465-90B6-6DE18503BD27}" type="presOf" srcId="{ABD7589A-04B9-49C2-9906-BE92666F11D8}" destId="{A70DBEB7-9A2E-41D4-B57F-96DBD09CD78C}" srcOrd="0" destOrd="0" presId="urn:microsoft.com/office/officeart/2005/8/layout/radial5"/>
    <dgm:cxn modelId="{691C1616-E7CE-427F-84E6-37FA2AC4628D}" srcId="{6F4F0DD6-B768-40AA-87CF-CBC338435D23}" destId="{188D61AF-9072-49DF-8691-8EA2F882DC5B}" srcOrd="3" destOrd="0" parTransId="{6A976A4E-9186-45E9-A683-0F87286EDDAD}" sibTransId="{85A5270E-9FDC-43C0-8ACB-AAB38084D3AA}"/>
    <dgm:cxn modelId="{744B26F9-71B1-4CD4-80E6-1A3A2D5A07B2}" srcId="{6F4F0DD6-B768-40AA-87CF-CBC338435D23}" destId="{2BC36855-B4F2-4D65-9EDF-2B96E10E49FF}" srcOrd="13" destOrd="0" parTransId="{ABD7589A-04B9-49C2-9906-BE92666F11D8}" sibTransId="{F3773F37-DBD9-4CCB-A225-46836BFB39F6}"/>
    <dgm:cxn modelId="{BE2EB571-21D4-4788-8147-CBA3DA4007AE}" type="presOf" srcId="{8A84C59A-6DC1-482D-A9BB-05F6D4015D42}" destId="{6BC068C5-CF4F-44CD-A3F4-EB309FE86134}" srcOrd="1" destOrd="0" presId="urn:microsoft.com/office/officeart/2005/8/layout/radial5"/>
    <dgm:cxn modelId="{C6D6E7A8-D163-40BF-9275-7DC0922F95CC}" type="presOf" srcId="{7B581F0B-C3EC-46CA-9C34-863A84EE134A}" destId="{4DAD7F7F-7586-4194-8B25-CC59CD8FD96E}" srcOrd="0" destOrd="0" presId="urn:microsoft.com/office/officeart/2005/8/layout/radial5"/>
    <dgm:cxn modelId="{6A40ECBB-7D3D-4B4A-BC8F-F0D63BC5B563}" srcId="{6F4F0DD6-B768-40AA-87CF-CBC338435D23}" destId="{933E57DF-93F2-4969-BCBC-F34F27432691}" srcOrd="6" destOrd="0" parTransId="{DC52E943-2BC3-48AC-8299-5475CF4D3311}" sibTransId="{18E09517-F4C6-40FE-B3B4-EE4A53196E29}"/>
    <dgm:cxn modelId="{E2744516-C00F-4555-855C-ECFD9545EA5E}" type="presOf" srcId="{83DFBED1-401D-4FEF-B589-9765C725A882}" destId="{6B8ED618-5FC2-43C2-BE2B-5577A42B77D2}" srcOrd="0" destOrd="0" presId="urn:microsoft.com/office/officeart/2005/8/layout/radial5"/>
    <dgm:cxn modelId="{5AEE1429-5E99-454C-A46C-655948C8942C}" srcId="{5898529B-368C-4165-B699-AA3755CB7690}" destId="{6F4F0DD6-B768-40AA-87CF-CBC338435D23}" srcOrd="0" destOrd="0" parTransId="{27CCD7DD-93B6-4774-8863-C5CC7BAE31E2}" sibTransId="{3DD01F38-9D31-4795-BA9A-64CB9ECEFD4B}"/>
    <dgm:cxn modelId="{A17345D5-0802-4C85-8269-B5B5AB386E0B}" type="presOf" srcId="{2E8A707F-EB10-47E0-9713-5129E1A75F77}" destId="{C9432B36-C9ED-4283-A066-A11FA6C8B628}" srcOrd="0" destOrd="0" presId="urn:microsoft.com/office/officeart/2005/8/layout/radial5"/>
    <dgm:cxn modelId="{AF69A7C2-24AD-4C07-AD61-36502A852664}" type="presOf" srcId="{DC52E943-2BC3-48AC-8299-5475CF4D3311}" destId="{3653DEC5-65FC-4F04-AAF1-CA120B90C3A0}" srcOrd="1" destOrd="0" presId="urn:microsoft.com/office/officeart/2005/8/layout/radial5"/>
    <dgm:cxn modelId="{6195247A-406B-434D-BF94-7B5C0BA0D355}" type="presOf" srcId="{6F4F0DD6-B768-40AA-87CF-CBC338435D23}" destId="{15F65961-79F9-4C8C-B1FA-B1074FE9F941}" srcOrd="0" destOrd="0" presId="urn:microsoft.com/office/officeart/2005/8/layout/radial5"/>
    <dgm:cxn modelId="{13B4F950-E45F-427A-8C84-7DDCC73F9069}" type="presOf" srcId="{7B581F0B-C3EC-46CA-9C34-863A84EE134A}" destId="{6B524DA9-331A-4267-9B92-67B2A24BA3F8}" srcOrd="1" destOrd="0" presId="urn:microsoft.com/office/officeart/2005/8/layout/radial5"/>
    <dgm:cxn modelId="{373CC504-68DC-42A6-8105-BEAD2F651CE4}" type="presParOf" srcId="{4F79404C-6EAE-4AFD-B9FF-356CE0230E5F}" destId="{15F65961-79F9-4C8C-B1FA-B1074FE9F941}" srcOrd="0" destOrd="0" presId="urn:microsoft.com/office/officeart/2005/8/layout/radial5"/>
    <dgm:cxn modelId="{4B031699-5536-4666-BEBF-DBCE2AE786E0}" type="presParOf" srcId="{4F79404C-6EAE-4AFD-B9FF-356CE0230E5F}" destId="{DCF7A270-39A8-4664-AA97-01D44CE446B7}" srcOrd="1" destOrd="0" presId="urn:microsoft.com/office/officeart/2005/8/layout/radial5"/>
    <dgm:cxn modelId="{F5C71AB1-513F-4D22-B876-ABFC4F8F52CA}" type="presParOf" srcId="{DCF7A270-39A8-4664-AA97-01D44CE446B7}" destId="{5EABC248-5EBF-4452-B051-699ADD814127}" srcOrd="0" destOrd="0" presId="urn:microsoft.com/office/officeart/2005/8/layout/radial5"/>
    <dgm:cxn modelId="{C204EC73-6D18-4988-9DA4-A46A7D9C698C}" type="presParOf" srcId="{4F79404C-6EAE-4AFD-B9FF-356CE0230E5F}" destId="{C531E90D-D87F-4E95-84C0-5EC89A65803F}" srcOrd="2" destOrd="0" presId="urn:microsoft.com/office/officeart/2005/8/layout/radial5"/>
    <dgm:cxn modelId="{083C3BC9-3419-4ACB-8CFA-04B474B5F110}" type="presParOf" srcId="{4F79404C-6EAE-4AFD-B9FF-356CE0230E5F}" destId="{D2FB991B-FCF0-4CEF-98A8-9D9BD5ACD9BC}" srcOrd="3" destOrd="0" presId="urn:microsoft.com/office/officeart/2005/8/layout/radial5"/>
    <dgm:cxn modelId="{4C7243F3-805E-45BC-9094-0ACB4074550F}" type="presParOf" srcId="{D2FB991B-FCF0-4CEF-98A8-9D9BD5ACD9BC}" destId="{48717E54-6056-450B-835D-3610DBD6C4B5}" srcOrd="0" destOrd="0" presId="urn:microsoft.com/office/officeart/2005/8/layout/radial5"/>
    <dgm:cxn modelId="{D3724334-8F83-4228-B549-85D8F8296E95}" type="presParOf" srcId="{4F79404C-6EAE-4AFD-B9FF-356CE0230E5F}" destId="{2DEEE610-2DB7-48A1-B258-E5BAFE6613F3}" srcOrd="4" destOrd="0" presId="urn:microsoft.com/office/officeart/2005/8/layout/radial5"/>
    <dgm:cxn modelId="{DB1AB956-7744-40A3-810D-75851FF0D60D}" type="presParOf" srcId="{4F79404C-6EAE-4AFD-B9FF-356CE0230E5F}" destId="{A766C5E9-65E7-4C90-B045-AC86F5350EBF}" srcOrd="5" destOrd="0" presId="urn:microsoft.com/office/officeart/2005/8/layout/radial5"/>
    <dgm:cxn modelId="{338BF25E-511D-414A-B5EC-A0908287B266}" type="presParOf" srcId="{A766C5E9-65E7-4C90-B045-AC86F5350EBF}" destId="{5817A2C0-3AD6-4B10-A65E-DBDE711F8A28}" srcOrd="0" destOrd="0" presId="urn:microsoft.com/office/officeart/2005/8/layout/radial5"/>
    <dgm:cxn modelId="{907F4B67-FA41-48EC-9334-95C0A034FF64}" type="presParOf" srcId="{4F79404C-6EAE-4AFD-B9FF-356CE0230E5F}" destId="{CE298C17-BE1C-4254-9C83-A3F265BAC2B7}" srcOrd="6" destOrd="0" presId="urn:microsoft.com/office/officeart/2005/8/layout/radial5"/>
    <dgm:cxn modelId="{C1700B76-8DE3-4E35-8E5A-13EBB94E4BF1}" type="presParOf" srcId="{4F79404C-6EAE-4AFD-B9FF-356CE0230E5F}" destId="{D8B39307-9A23-4932-8208-16B946C2BAF8}" srcOrd="7" destOrd="0" presId="urn:microsoft.com/office/officeart/2005/8/layout/radial5"/>
    <dgm:cxn modelId="{211B8C0D-ED8E-436A-9084-F50A2175D234}" type="presParOf" srcId="{D8B39307-9A23-4932-8208-16B946C2BAF8}" destId="{587AF877-092C-413D-999B-0B61DD8F9033}" srcOrd="0" destOrd="0" presId="urn:microsoft.com/office/officeart/2005/8/layout/radial5"/>
    <dgm:cxn modelId="{3CE6B11B-B004-48BC-940F-088D96DDAB4C}" type="presParOf" srcId="{4F79404C-6EAE-4AFD-B9FF-356CE0230E5F}" destId="{C0B81A58-55D6-4548-A2D3-D4655444E508}" srcOrd="8" destOrd="0" presId="urn:microsoft.com/office/officeart/2005/8/layout/radial5"/>
    <dgm:cxn modelId="{8FB6BC8A-AA14-4DD3-B453-3334C99D84D6}" type="presParOf" srcId="{4F79404C-6EAE-4AFD-B9FF-356CE0230E5F}" destId="{72D76416-7A1E-45A3-A3F4-7F0D45FCA04E}" srcOrd="9" destOrd="0" presId="urn:microsoft.com/office/officeart/2005/8/layout/radial5"/>
    <dgm:cxn modelId="{9E8504BF-8900-4B2D-8B0A-305B3BFC7D1D}" type="presParOf" srcId="{72D76416-7A1E-45A3-A3F4-7F0D45FCA04E}" destId="{27EFD05C-20F3-4582-9D65-194EC04C4C47}" srcOrd="0" destOrd="0" presId="urn:microsoft.com/office/officeart/2005/8/layout/radial5"/>
    <dgm:cxn modelId="{873CCE78-841A-43FC-B5DC-9DAEA55EF0ED}" type="presParOf" srcId="{4F79404C-6EAE-4AFD-B9FF-356CE0230E5F}" destId="{7DD2756A-177F-4F47-91D3-932CD0B71E5A}" srcOrd="10" destOrd="0" presId="urn:microsoft.com/office/officeart/2005/8/layout/radial5"/>
    <dgm:cxn modelId="{80AB6ED8-DCA3-4075-A8B4-2D027CA960F4}" type="presParOf" srcId="{4F79404C-6EAE-4AFD-B9FF-356CE0230E5F}" destId="{4DAD7F7F-7586-4194-8B25-CC59CD8FD96E}" srcOrd="11" destOrd="0" presId="urn:microsoft.com/office/officeart/2005/8/layout/radial5"/>
    <dgm:cxn modelId="{BA40AB7B-6B12-48A3-B946-3FA0B8572F08}" type="presParOf" srcId="{4DAD7F7F-7586-4194-8B25-CC59CD8FD96E}" destId="{6B524DA9-331A-4267-9B92-67B2A24BA3F8}" srcOrd="0" destOrd="0" presId="urn:microsoft.com/office/officeart/2005/8/layout/radial5"/>
    <dgm:cxn modelId="{C9889425-6854-4829-B8FD-CDB14E3F103A}" type="presParOf" srcId="{4F79404C-6EAE-4AFD-B9FF-356CE0230E5F}" destId="{44CD51D2-8061-44DD-8713-CAAD449E49F1}" srcOrd="12" destOrd="0" presId="urn:microsoft.com/office/officeart/2005/8/layout/radial5"/>
    <dgm:cxn modelId="{309EDC96-642E-487E-B540-C9980AB0840B}" type="presParOf" srcId="{4F79404C-6EAE-4AFD-B9FF-356CE0230E5F}" destId="{38F53AAC-0B48-4451-89BE-4B682994A0DD}" srcOrd="13" destOrd="0" presId="urn:microsoft.com/office/officeart/2005/8/layout/radial5"/>
    <dgm:cxn modelId="{28332D56-7644-42BD-B55E-E2A4D63AEC51}" type="presParOf" srcId="{38F53AAC-0B48-4451-89BE-4B682994A0DD}" destId="{3653DEC5-65FC-4F04-AAF1-CA120B90C3A0}" srcOrd="0" destOrd="0" presId="urn:microsoft.com/office/officeart/2005/8/layout/radial5"/>
    <dgm:cxn modelId="{89C5A0B2-6CDB-44F4-B6CE-F1714A1ABEC2}" type="presParOf" srcId="{4F79404C-6EAE-4AFD-B9FF-356CE0230E5F}" destId="{2FEDD7DC-104D-4A0C-B63C-62EF12AC7466}" srcOrd="14" destOrd="0" presId="urn:microsoft.com/office/officeart/2005/8/layout/radial5"/>
    <dgm:cxn modelId="{61AE2188-44B0-4D81-81E5-2DC76672606A}" type="presParOf" srcId="{4F79404C-6EAE-4AFD-B9FF-356CE0230E5F}" destId="{4F89B73C-3AAF-4AB4-9AA7-275B79D5D3B2}" srcOrd="15" destOrd="0" presId="urn:microsoft.com/office/officeart/2005/8/layout/radial5"/>
    <dgm:cxn modelId="{7CA7E198-2807-46A4-B655-F7F269E21592}" type="presParOf" srcId="{4F89B73C-3AAF-4AB4-9AA7-275B79D5D3B2}" destId="{45DBB221-6A81-4889-9257-1B68A05B13A5}" srcOrd="0" destOrd="0" presId="urn:microsoft.com/office/officeart/2005/8/layout/radial5"/>
    <dgm:cxn modelId="{6DB48928-7A02-4122-95BA-CA37D540DDEB}" type="presParOf" srcId="{4F79404C-6EAE-4AFD-B9FF-356CE0230E5F}" destId="{801576A5-69D3-4562-9FF2-96F0DC8C3564}" srcOrd="16" destOrd="0" presId="urn:microsoft.com/office/officeart/2005/8/layout/radial5"/>
    <dgm:cxn modelId="{28A35183-189B-44E3-B540-B75E22BE62A3}" type="presParOf" srcId="{4F79404C-6EAE-4AFD-B9FF-356CE0230E5F}" destId="{163B5E5D-34EC-44A2-B534-8611D9526DD1}" srcOrd="17" destOrd="0" presId="urn:microsoft.com/office/officeart/2005/8/layout/radial5"/>
    <dgm:cxn modelId="{CA866B34-F5FB-4D05-AE23-FA2B32DE7DA2}" type="presParOf" srcId="{163B5E5D-34EC-44A2-B534-8611D9526DD1}" destId="{AC7B9BBB-774D-4C06-A152-FAD5F88EBDA6}" srcOrd="0" destOrd="0" presId="urn:microsoft.com/office/officeart/2005/8/layout/radial5"/>
    <dgm:cxn modelId="{E312F876-AA25-4587-9BFB-00510A153ED7}" type="presParOf" srcId="{4F79404C-6EAE-4AFD-B9FF-356CE0230E5F}" destId="{6B8ED618-5FC2-43C2-BE2B-5577A42B77D2}" srcOrd="18" destOrd="0" presId="urn:microsoft.com/office/officeart/2005/8/layout/radial5"/>
    <dgm:cxn modelId="{CAF43916-0256-49D3-B0EA-9C30FC9512CF}" type="presParOf" srcId="{4F79404C-6EAE-4AFD-B9FF-356CE0230E5F}" destId="{ACF74E94-3917-4FD9-AB07-44F493F4CA0A}" srcOrd="19" destOrd="0" presId="urn:microsoft.com/office/officeart/2005/8/layout/radial5"/>
    <dgm:cxn modelId="{E0AB40C2-759B-44E0-B2B8-7440AF660BE5}" type="presParOf" srcId="{ACF74E94-3917-4FD9-AB07-44F493F4CA0A}" destId="{6BC068C5-CF4F-44CD-A3F4-EB309FE86134}" srcOrd="0" destOrd="0" presId="urn:microsoft.com/office/officeart/2005/8/layout/radial5"/>
    <dgm:cxn modelId="{10D23B1A-9FA3-4101-863F-7F9703AA2FE6}" type="presParOf" srcId="{4F79404C-6EAE-4AFD-B9FF-356CE0230E5F}" destId="{95E43C85-4C6F-4B99-827F-6F8797092C7A}" srcOrd="20" destOrd="0" presId="urn:microsoft.com/office/officeart/2005/8/layout/radial5"/>
    <dgm:cxn modelId="{EAA8DE22-FF5B-4D9F-AA77-8F1025DDAB08}" type="presParOf" srcId="{4F79404C-6EAE-4AFD-B9FF-356CE0230E5F}" destId="{4EA75EB5-58DE-41B1-BF52-27EE9639FD3B}" srcOrd="21" destOrd="0" presId="urn:microsoft.com/office/officeart/2005/8/layout/radial5"/>
    <dgm:cxn modelId="{34D0CF71-EF71-4BE0-B770-9A92FB3AD7ED}" type="presParOf" srcId="{4EA75EB5-58DE-41B1-BF52-27EE9639FD3B}" destId="{E9D4FAD4-FE40-47FC-97BD-E7A9D005817E}" srcOrd="0" destOrd="0" presId="urn:microsoft.com/office/officeart/2005/8/layout/radial5"/>
    <dgm:cxn modelId="{6F23632C-3A97-4E77-84D3-70061EFE9902}" type="presParOf" srcId="{4F79404C-6EAE-4AFD-B9FF-356CE0230E5F}" destId="{08C63FD4-6652-4A6E-A9D1-B4B72184F257}" srcOrd="22" destOrd="0" presId="urn:microsoft.com/office/officeart/2005/8/layout/radial5"/>
    <dgm:cxn modelId="{4C9451E2-C729-4756-BAA8-5AB38FF1B6EA}" type="presParOf" srcId="{4F79404C-6EAE-4AFD-B9FF-356CE0230E5F}" destId="{089EEA4B-A288-4F71-A388-E5AF55777E37}" srcOrd="23" destOrd="0" presId="urn:microsoft.com/office/officeart/2005/8/layout/radial5"/>
    <dgm:cxn modelId="{B0719F2D-20BC-435E-8FC8-2352D94EEED0}" type="presParOf" srcId="{089EEA4B-A288-4F71-A388-E5AF55777E37}" destId="{9A4C342E-C467-43C3-AEE2-997506FA699A}" srcOrd="0" destOrd="0" presId="urn:microsoft.com/office/officeart/2005/8/layout/radial5"/>
    <dgm:cxn modelId="{94360808-1829-4442-80AB-80A8ED8042ED}" type="presParOf" srcId="{4F79404C-6EAE-4AFD-B9FF-356CE0230E5F}" destId="{8B714B68-2C8A-4FCA-852E-13C94FF37E62}" srcOrd="24" destOrd="0" presId="urn:microsoft.com/office/officeart/2005/8/layout/radial5"/>
    <dgm:cxn modelId="{04B7C11E-72F5-4D42-8889-7F72826AE605}" type="presParOf" srcId="{4F79404C-6EAE-4AFD-B9FF-356CE0230E5F}" destId="{C9432B36-C9ED-4283-A066-A11FA6C8B628}" srcOrd="25" destOrd="0" presId="urn:microsoft.com/office/officeart/2005/8/layout/radial5"/>
    <dgm:cxn modelId="{07A78FE8-67BC-49F7-A539-30372361F8F5}" type="presParOf" srcId="{C9432B36-C9ED-4283-A066-A11FA6C8B628}" destId="{C8B505B5-C326-465A-850C-E4DD51053111}" srcOrd="0" destOrd="0" presId="urn:microsoft.com/office/officeart/2005/8/layout/radial5"/>
    <dgm:cxn modelId="{CEE5CB6A-1C0F-4B96-8B7B-0FCCEE56EE58}" type="presParOf" srcId="{4F79404C-6EAE-4AFD-B9FF-356CE0230E5F}" destId="{D0E6F5DF-5253-45CE-9015-DB14912BA465}" srcOrd="26" destOrd="0" presId="urn:microsoft.com/office/officeart/2005/8/layout/radial5"/>
    <dgm:cxn modelId="{229CFF3E-A2FB-4674-8238-17CC4BE2348B}" type="presParOf" srcId="{4F79404C-6EAE-4AFD-B9FF-356CE0230E5F}" destId="{A70DBEB7-9A2E-41D4-B57F-96DBD09CD78C}" srcOrd="27" destOrd="0" presId="urn:microsoft.com/office/officeart/2005/8/layout/radial5"/>
    <dgm:cxn modelId="{DEBA49A2-27F3-4A55-96D3-DB0AD7982ABA}" type="presParOf" srcId="{A70DBEB7-9A2E-41D4-B57F-96DBD09CD78C}" destId="{64E11E2A-46A7-4B31-88A0-94F5D512EC8E}" srcOrd="0" destOrd="0" presId="urn:microsoft.com/office/officeart/2005/8/layout/radial5"/>
    <dgm:cxn modelId="{FA57345C-8AEB-49F1-B010-5B27FFC753D3}" type="presParOf" srcId="{4F79404C-6EAE-4AFD-B9FF-356CE0230E5F}" destId="{AB798DCD-3EF4-463D-9849-A5C04901F19F}" srcOrd="28" destOrd="0" presId="urn:microsoft.com/office/officeart/2005/8/layout/radial5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95023" y="2492896"/>
            <a:ext cx="6965245" cy="1202485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ar-SA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ثالثاً: </a:t>
            </a:r>
            <a:br>
              <a:rPr lang="ar-SA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ar-SA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تقسيم الفنادق من حيث الموقع</a:t>
            </a:r>
            <a:endParaRPr lang="ar-SA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43608" y="1844824"/>
            <a:ext cx="7128792" cy="4176464"/>
          </a:xfrm>
        </p:spPr>
        <p:txBody>
          <a:bodyPr>
            <a:normAutofit/>
          </a:bodyPr>
          <a:lstStyle/>
          <a:p>
            <a:endParaRPr lang="ar-SA" dirty="0"/>
          </a:p>
          <a:p>
            <a:endParaRPr lang="ar-SA" dirty="0" smtClean="0"/>
          </a:p>
          <a:p>
            <a:endParaRPr lang="ar-SA" dirty="0" smtClean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2934935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955795095"/>
              </p:ext>
            </p:extLst>
          </p:nvPr>
        </p:nvGraphicFramePr>
        <p:xfrm>
          <a:off x="755576" y="620688"/>
          <a:ext cx="7560839" cy="56783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709133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71500" indent="-571500">
              <a:buFont typeface="Wingdings" pitchFamily="2" charset="2"/>
              <a:buChar char="Ø"/>
            </a:pPr>
            <a:r>
              <a:rPr lang="ar-SA" b="1" dirty="0" smtClean="0"/>
              <a:t>فنادق مراكز المدن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99592" y="1844824"/>
            <a:ext cx="7344816" cy="4248471"/>
          </a:xfrm>
        </p:spPr>
        <p:txBody>
          <a:bodyPr>
            <a:normAutofit fontScale="85000" lnSpcReduction="20000"/>
          </a:bodyPr>
          <a:lstStyle/>
          <a:p>
            <a:r>
              <a:rPr lang="ar-SA" b="1" dirty="0" smtClean="0">
                <a:solidFill>
                  <a:srgbClr val="FF0000"/>
                </a:solidFill>
              </a:rPr>
              <a:t>تقع في المدن الكبيرة والمتوسطة </a:t>
            </a:r>
          </a:p>
          <a:p>
            <a:r>
              <a:rPr lang="ar-SA" b="1" dirty="0" smtClean="0">
                <a:solidFill>
                  <a:srgbClr val="FF0000"/>
                </a:solidFill>
              </a:rPr>
              <a:t>تتراوح درجتها من الممتازة الى الدرجة الثالثة</a:t>
            </a:r>
          </a:p>
          <a:p>
            <a:r>
              <a:rPr lang="ar-SA" b="1" dirty="0" smtClean="0">
                <a:solidFill>
                  <a:srgbClr val="FF0000"/>
                </a:solidFill>
              </a:rPr>
              <a:t>تتنوع الخدمات فيها حسب درجة الفندق والموقع داخل المدينة.</a:t>
            </a:r>
          </a:p>
          <a:p>
            <a:r>
              <a:rPr lang="ar-SA" b="1" dirty="0" smtClean="0">
                <a:solidFill>
                  <a:srgbClr val="FF0000"/>
                </a:solidFill>
              </a:rPr>
              <a:t>تنقسم هذه الفنادق الى قسمين القسم الاول لإيواء السياح والقسم الثاني لإيواء رجال الاعمال.</a:t>
            </a:r>
          </a:p>
          <a:p>
            <a:r>
              <a:rPr lang="ar-SA" b="1" dirty="0" smtClean="0">
                <a:solidFill>
                  <a:srgbClr val="FF0000"/>
                </a:solidFill>
              </a:rPr>
              <a:t>يوفر كافة الخدمات التجارية من المأكولات والمشروبات والقاعات الكبيرة والصغيرة الخاصة بالاجتماعات.</a:t>
            </a:r>
          </a:p>
          <a:p>
            <a:r>
              <a:rPr lang="ar-SA" b="1" dirty="0" err="1" smtClean="0">
                <a:solidFill>
                  <a:srgbClr val="FF0000"/>
                </a:solidFill>
              </a:rPr>
              <a:t>تترواح</a:t>
            </a:r>
            <a:r>
              <a:rPr lang="ar-SA" b="1" dirty="0" smtClean="0">
                <a:solidFill>
                  <a:srgbClr val="FF0000"/>
                </a:solidFill>
              </a:rPr>
              <a:t> احجام الفنادق الصغيرة من الغرف 50غرفة اما الفنادق الضخمة فتكون3000غرفة.</a:t>
            </a:r>
          </a:p>
          <a:p>
            <a:r>
              <a:rPr lang="ar-SA" b="1" dirty="0" smtClean="0">
                <a:solidFill>
                  <a:srgbClr val="FF0000"/>
                </a:solidFill>
              </a:rPr>
              <a:t>ملكيتها متفاوتة ما بين الاهلية والشركات المختلطة.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1541266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71500" indent="-571500">
              <a:buFont typeface="Wingdings" pitchFamily="2" charset="2"/>
              <a:buChar char="Ø"/>
            </a:pPr>
            <a:r>
              <a:rPr lang="ar-SA" b="1" dirty="0" smtClean="0"/>
              <a:t>فنادق الضواحي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/>
              <a:t>تقع في ضواحي المدن </a:t>
            </a:r>
          </a:p>
          <a:p>
            <a:r>
              <a:rPr lang="ar-SA" b="1" dirty="0" smtClean="0">
                <a:solidFill>
                  <a:srgbClr val="FF0000"/>
                </a:solidFill>
              </a:rPr>
              <a:t>ما هو السبب من اقامة الفنادق في ضواحي المدن؟؟؟</a:t>
            </a:r>
          </a:p>
          <a:p>
            <a:r>
              <a:rPr lang="ar-SA" b="1" dirty="0" smtClean="0">
                <a:solidFill>
                  <a:srgbClr val="FF0000"/>
                </a:solidFill>
              </a:rPr>
              <a:t>وذلك بسبب غلاء اسعار الارض وصغر مساحتها داخل المدن </a:t>
            </a:r>
            <a:endParaRPr lang="ar-SA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29260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0</TotalTime>
  <Words>134</Words>
  <PresentationFormat>عرض على الشاشة (3:4)‏</PresentationFormat>
  <Paragraphs>30</Paragraphs>
  <Slides>4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4</vt:i4>
      </vt:variant>
    </vt:vector>
  </HeadingPairs>
  <TitlesOfParts>
    <vt:vector size="5" baseType="lpstr">
      <vt:lpstr>انقلاب</vt:lpstr>
      <vt:lpstr>ثالثاً:  تقسيم الفنادق من حيث الموقع</vt:lpstr>
      <vt:lpstr>الشريحة 2</vt:lpstr>
      <vt:lpstr>فنادق مراكز المدن</vt:lpstr>
      <vt:lpstr>فنادق الضواحي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ثالثاً:  تقسيم الفنادق من حيث الموقع</dc:title>
  <dc:creator>SALAM</dc:creator>
  <cp:lastModifiedBy>SALAM</cp:lastModifiedBy>
  <cp:revision>1</cp:revision>
  <dcterms:created xsi:type="dcterms:W3CDTF">2016-03-29T23:06:00Z</dcterms:created>
  <dcterms:modified xsi:type="dcterms:W3CDTF">2016-03-29T23:06:25Z</dcterms:modified>
</cp:coreProperties>
</file>