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2. فنادق الدرجة الاولى: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1772816"/>
            <a:ext cx="7272808" cy="4392488"/>
          </a:xfrm>
        </p:spPr>
        <p:txBody>
          <a:bodyPr/>
          <a:lstStyle/>
          <a:p>
            <a:pPr algn="just"/>
            <a:r>
              <a:rPr lang="ar-SA" b="1" dirty="0" smtClean="0"/>
              <a:t>تقدم افضل الخدمات بشكل متكامل ولكن ليس بمستوى الخدمات التي تقدمها الفنادق الممتازة، وبأسعار اقل من اسعار خدمات الفنادق الممتازة.</a:t>
            </a:r>
          </a:p>
          <a:p>
            <a:pPr marL="0" indent="0" algn="just">
              <a:buNone/>
            </a:pPr>
            <a:endParaRPr lang="ar-SA" b="1" dirty="0" smtClean="0"/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تعتمد في مواصفاتها على </a:t>
            </a:r>
          </a:p>
          <a:p>
            <a:pPr>
              <a:buFont typeface="Wingdings" pitchFamily="2" charset="2"/>
              <a:buChar char="ü"/>
            </a:pPr>
            <a:r>
              <a:rPr lang="ar-SA" sz="2800" b="1" dirty="0" smtClean="0"/>
              <a:t>الموقع </a:t>
            </a:r>
          </a:p>
          <a:p>
            <a:pPr>
              <a:buFont typeface="Wingdings" pitchFamily="2" charset="2"/>
              <a:buChar char="ü"/>
            </a:pPr>
            <a:r>
              <a:rPr lang="ar-SA" sz="2800" b="1" dirty="0" smtClean="0"/>
              <a:t>والغرف </a:t>
            </a:r>
          </a:p>
          <a:p>
            <a:pPr>
              <a:buFont typeface="Wingdings" pitchFamily="2" charset="2"/>
              <a:buChar char="ü"/>
            </a:pPr>
            <a:r>
              <a:rPr lang="ar-SA" sz="2800" b="1" dirty="0" smtClean="0"/>
              <a:t>والاغذية والمشروبات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xmlns="" val="420286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836712"/>
            <a:ext cx="770485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8379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/>
          <a:lstStyle/>
          <a:p>
            <a:r>
              <a:rPr lang="ar-SA" dirty="0" smtClean="0"/>
              <a:t>3. </a:t>
            </a:r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فنادق الدرجة الثانية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1772816"/>
            <a:ext cx="7560840" cy="4392487"/>
          </a:xfrm>
        </p:spPr>
        <p:txBody>
          <a:bodyPr/>
          <a:lstStyle/>
          <a:p>
            <a:pPr algn="ctr"/>
            <a:r>
              <a:rPr lang="ar-SA" sz="2800" b="1" dirty="0" smtClean="0"/>
              <a:t>خدماته اقل من خدمات  فنادق الدرجة الاولى واسعار اقل .</a:t>
            </a:r>
          </a:p>
          <a:p>
            <a:pPr algn="ctr"/>
            <a:endParaRPr lang="ar-SA" sz="2800" b="1" dirty="0" smtClean="0"/>
          </a:p>
          <a:p>
            <a:pPr marL="0" indent="0">
              <a:buNone/>
            </a:pPr>
            <a:r>
              <a:rPr lang="ar-SA" b="1" dirty="0"/>
              <a:t>تعتمد في مواصفاتها على </a:t>
            </a:r>
          </a:p>
          <a:p>
            <a:pPr>
              <a:buFont typeface="Wingdings" pitchFamily="2" charset="2"/>
              <a:buChar char="v"/>
            </a:pPr>
            <a:r>
              <a:rPr lang="ar-SA" b="1" dirty="0">
                <a:solidFill>
                  <a:srgbClr val="FF0000"/>
                </a:solidFill>
              </a:rPr>
              <a:t>الموقع </a:t>
            </a:r>
          </a:p>
          <a:p>
            <a:pPr>
              <a:buFont typeface="Wingdings" pitchFamily="2" charset="2"/>
              <a:buChar char="v"/>
            </a:pPr>
            <a:r>
              <a:rPr lang="ar-SA" b="1" dirty="0">
                <a:solidFill>
                  <a:srgbClr val="FF0000"/>
                </a:solidFill>
              </a:rPr>
              <a:t>والغرف </a:t>
            </a:r>
          </a:p>
          <a:p>
            <a:pPr>
              <a:buFont typeface="Wingdings" pitchFamily="2" charset="2"/>
              <a:buChar char="v"/>
            </a:pPr>
            <a:r>
              <a:rPr lang="ar-SA" b="1" dirty="0">
                <a:solidFill>
                  <a:srgbClr val="FF0000"/>
                </a:solidFill>
              </a:rPr>
              <a:t>والاغذية والمشروبات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77599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836712"/>
            <a:ext cx="7632848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7668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/>
          <a:lstStyle/>
          <a:p>
            <a:r>
              <a:rPr lang="ar-SA" dirty="0" smtClean="0"/>
              <a:t>4</a:t>
            </a:r>
            <a:r>
              <a:rPr lang="ar-S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فنادق الدرجة الثالثة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27584" y="1628800"/>
            <a:ext cx="7488832" cy="4608512"/>
          </a:xfrm>
        </p:spPr>
        <p:txBody>
          <a:bodyPr/>
          <a:lstStyle/>
          <a:p>
            <a:r>
              <a:rPr lang="ar-SA" sz="2800" b="1" dirty="0" smtClean="0"/>
              <a:t>هذا النوع من الفنادق الشعبية  تكون مستوى الخدمات فيها بسيطة وبأسعار رخيصة وخدمات محددة .</a:t>
            </a:r>
          </a:p>
          <a:p>
            <a:pPr marL="0" indent="0">
              <a:buNone/>
            </a:pPr>
            <a:r>
              <a:rPr lang="ar-SA" sz="2800" b="1" dirty="0">
                <a:solidFill>
                  <a:srgbClr val="FF0000"/>
                </a:solidFill>
              </a:rPr>
              <a:t>تعتمد في مواصفاتها على </a:t>
            </a:r>
          </a:p>
          <a:p>
            <a:pPr>
              <a:buFont typeface="Wingdings" pitchFamily="2" charset="2"/>
              <a:buChar char="Ø"/>
            </a:pPr>
            <a:r>
              <a:rPr lang="ar-SA" b="1" dirty="0"/>
              <a:t>الموقع </a:t>
            </a:r>
          </a:p>
          <a:p>
            <a:pPr>
              <a:buFont typeface="Wingdings" pitchFamily="2" charset="2"/>
              <a:buChar char="Ø"/>
            </a:pPr>
            <a:r>
              <a:rPr lang="ar-SA" b="1" dirty="0"/>
              <a:t>والغرف </a:t>
            </a:r>
          </a:p>
          <a:p>
            <a:pPr>
              <a:buFont typeface="Wingdings" pitchFamily="2" charset="2"/>
              <a:buChar char="Ø"/>
            </a:pPr>
            <a:r>
              <a:rPr lang="ar-SA" b="1" dirty="0"/>
              <a:t>والاغذية والمشروبات 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7574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f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59261"/>
            <a:ext cx="4047255" cy="2578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LL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3974" y="620688"/>
            <a:ext cx="7432441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LL\Desktop\15500853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2832" y="3654152"/>
            <a:ext cx="3657600" cy="2655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25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87</Words>
  <PresentationFormat>عرض على الشاشة (3:4)‏</PresentationFormat>
  <Paragraphs>20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انقلاب</vt:lpstr>
      <vt:lpstr>2. فنادق الدرجة الاولى: </vt:lpstr>
      <vt:lpstr>الشريحة 2</vt:lpstr>
      <vt:lpstr>3. فنادق الدرجة الثانية</vt:lpstr>
      <vt:lpstr>الشريحة 4</vt:lpstr>
      <vt:lpstr>4. فنادق الدرجة الثالثة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 فنادق الدرجة الاولى: </dc:title>
  <dc:creator>SALAM</dc:creator>
  <cp:lastModifiedBy>SALAM</cp:lastModifiedBy>
  <cp:revision>1</cp:revision>
  <dcterms:created xsi:type="dcterms:W3CDTF">2016-03-29T22:55:05Z</dcterms:created>
  <dcterms:modified xsi:type="dcterms:W3CDTF">2016-03-29T22:55:50Z</dcterms:modified>
</cp:coreProperties>
</file>