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71600" y="980728"/>
            <a:ext cx="7272808" cy="5112568"/>
          </a:xfrm>
        </p:spPr>
        <p:txBody>
          <a:bodyPr/>
          <a:lstStyle/>
          <a:p>
            <a:endParaRPr lang="ar-SA" dirty="0"/>
          </a:p>
        </p:txBody>
      </p:sp>
      <p:sp>
        <p:nvSpPr>
          <p:cNvPr id="4" name="مخطط انسيابي: معالجة 3"/>
          <p:cNvSpPr/>
          <p:nvPr/>
        </p:nvSpPr>
        <p:spPr>
          <a:xfrm>
            <a:off x="899592" y="620688"/>
            <a:ext cx="7344816" cy="5472608"/>
          </a:xfrm>
          <a:prstGeom prst="flowChartProcess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ln>
                <a:solidFill>
                  <a:schemeClr val="tx1"/>
                </a:solidFill>
              </a:ln>
            </a:endParaRPr>
          </a:p>
        </p:txBody>
      </p:sp>
      <p:cxnSp>
        <p:nvCxnSpPr>
          <p:cNvPr id="6" name="رابط مستقيم 5"/>
          <p:cNvCxnSpPr/>
          <p:nvPr/>
        </p:nvCxnSpPr>
        <p:spPr>
          <a:xfrm>
            <a:off x="6444208" y="652626"/>
            <a:ext cx="54006" cy="544067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مستقيم 11"/>
          <p:cNvCxnSpPr/>
          <p:nvPr/>
        </p:nvCxnSpPr>
        <p:spPr>
          <a:xfrm>
            <a:off x="2771800" y="620688"/>
            <a:ext cx="0" cy="547260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رابط مستقيم 14"/>
          <p:cNvCxnSpPr/>
          <p:nvPr/>
        </p:nvCxnSpPr>
        <p:spPr>
          <a:xfrm>
            <a:off x="2771800" y="2204864"/>
            <a:ext cx="367240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مربع نص 15"/>
          <p:cNvSpPr txBox="1"/>
          <p:nvPr/>
        </p:nvSpPr>
        <p:spPr>
          <a:xfrm>
            <a:off x="3779912" y="3140968"/>
            <a:ext cx="1944216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/>
              <a:t>بئر ماء</a:t>
            </a:r>
            <a:endParaRPr lang="ar-SA" b="1" dirty="0"/>
          </a:p>
        </p:txBody>
      </p:sp>
      <p:sp>
        <p:nvSpPr>
          <p:cNvPr id="17" name="مربع نص 16"/>
          <p:cNvSpPr txBox="1"/>
          <p:nvPr/>
        </p:nvSpPr>
        <p:spPr>
          <a:xfrm>
            <a:off x="4034408" y="1628800"/>
            <a:ext cx="1656184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/>
              <a:t>مخزن</a:t>
            </a:r>
            <a:endParaRPr lang="ar-SA" b="1" dirty="0"/>
          </a:p>
        </p:txBody>
      </p:sp>
      <p:sp>
        <p:nvSpPr>
          <p:cNvPr id="18" name="مربع نص 17"/>
          <p:cNvSpPr txBox="1"/>
          <p:nvPr/>
        </p:nvSpPr>
        <p:spPr>
          <a:xfrm>
            <a:off x="6732240" y="2564904"/>
            <a:ext cx="144016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اسطبل الحيوانات</a:t>
            </a:r>
            <a:endParaRPr lang="ar-SA" b="1" dirty="0"/>
          </a:p>
        </p:txBody>
      </p:sp>
      <p:sp>
        <p:nvSpPr>
          <p:cNvPr id="19" name="مربع نص 18"/>
          <p:cNvSpPr txBox="1"/>
          <p:nvPr/>
        </p:nvSpPr>
        <p:spPr>
          <a:xfrm>
            <a:off x="1403648" y="2708920"/>
            <a:ext cx="108012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غرف نوم</a:t>
            </a:r>
            <a:endParaRPr lang="ar-SA" b="1" dirty="0"/>
          </a:p>
        </p:txBody>
      </p:sp>
      <p:sp>
        <p:nvSpPr>
          <p:cNvPr id="20" name="مربع نص 19"/>
          <p:cNvSpPr txBox="1"/>
          <p:nvPr/>
        </p:nvSpPr>
        <p:spPr>
          <a:xfrm>
            <a:off x="3779912" y="5765194"/>
            <a:ext cx="1584176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2000" b="1" dirty="0" smtClean="0"/>
              <a:t>المدخل</a:t>
            </a:r>
            <a:endParaRPr lang="ar-SA" sz="2000" b="1" dirty="0"/>
          </a:p>
        </p:txBody>
      </p:sp>
      <p:sp>
        <p:nvSpPr>
          <p:cNvPr id="24" name="مربع نص 23"/>
          <p:cNvSpPr txBox="1"/>
          <p:nvPr/>
        </p:nvSpPr>
        <p:spPr>
          <a:xfrm>
            <a:off x="2771800" y="652626"/>
            <a:ext cx="367240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/>
              <a:t>مخطط بسيط للخان في العصور القديمة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xmlns="" val="2277985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PresentationFormat>عرض على الشاشة (3:4)‏</PresentationFormat>
  <Paragraphs>6</Paragraphs>
  <Slides>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2" baseType="lpstr">
      <vt:lpstr>سمة Office</vt:lpstr>
      <vt:lpstr>الشريحة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SALAM</dc:creator>
  <cp:lastModifiedBy>SALAM</cp:lastModifiedBy>
  <cp:revision>1</cp:revision>
  <dcterms:created xsi:type="dcterms:W3CDTF">2016-03-29T22:48:30Z</dcterms:created>
  <dcterms:modified xsi:type="dcterms:W3CDTF">2016-03-29T22:48:50Z</dcterms:modified>
</cp:coreProperties>
</file>