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115616" y="2564904"/>
            <a:ext cx="7128792" cy="1015663"/>
          </a:xfrm>
          <a:prstGeom prst="rect">
            <a:avLst/>
          </a:prstGeom>
          <a:noFill/>
        </p:spPr>
        <p:txBody>
          <a:bodyPr wrap="square" rtlCol="1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SA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انواع البرامج السياحية </a:t>
            </a:r>
            <a:endParaRPr lang="ar-SA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600951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755576" y="764704"/>
            <a:ext cx="7632848" cy="452431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r>
              <a:rPr lang="ar-SA" sz="3600" b="1" dirty="0" smtClean="0">
                <a:solidFill>
                  <a:srgbClr val="FF0000"/>
                </a:solidFill>
              </a:rPr>
              <a:t>الرحلات السياحية : </a:t>
            </a:r>
          </a:p>
          <a:p>
            <a:pPr algn="just"/>
            <a:r>
              <a:rPr lang="ar-SA" sz="3600" b="1" dirty="0" smtClean="0"/>
              <a:t>هي السفر من مكان لأخر في رحلة طويلة تشمل على زيارة عدد من الاماكن السياحية في ترتيب معين .</a:t>
            </a:r>
          </a:p>
          <a:p>
            <a:pPr algn="just"/>
            <a:r>
              <a:rPr lang="ar-SA" sz="3600" b="1" dirty="0" smtClean="0">
                <a:solidFill>
                  <a:srgbClr val="FF0000"/>
                </a:solidFill>
              </a:rPr>
              <a:t>الرحلة السياحية : </a:t>
            </a:r>
          </a:p>
          <a:p>
            <a:pPr algn="just"/>
            <a:r>
              <a:rPr lang="ar-SA" sz="3600" b="1" dirty="0" smtClean="0"/>
              <a:t>هي عبارة عن برنامج وضع لعدد محدد من الايام لزيارة عدد محدد من المعالم والاماكن السياحية بسعر معين وله أهداف موضوعة .</a:t>
            </a:r>
            <a:endParaRPr lang="ar-SA" sz="3600" b="1" dirty="0"/>
          </a:p>
        </p:txBody>
      </p:sp>
    </p:spTree>
    <p:extLst>
      <p:ext uri="{BB962C8B-B14F-4D97-AF65-F5344CB8AC3E}">
        <p14:creationId xmlns:p14="http://schemas.microsoft.com/office/powerpoint/2010/main" xmlns="" val="13823272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755576" y="620688"/>
            <a:ext cx="7632848" cy="526297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800" b="1" dirty="0" smtClean="0">
                <a:solidFill>
                  <a:srgbClr val="FF0000"/>
                </a:solidFill>
              </a:rPr>
              <a:t>تنقسم الرحلات السياحية الى عدة انواع طبقاً لما يلي :</a:t>
            </a:r>
          </a:p>
          <a:p>
            <a:r>
              <a:rPr lang="ar-SA" sz="2800" b="1" dirty="0" smtClean="0"/>
              <a:t>اولاً: بناءً على عدد المشتركين :</a:t>
            </a:r>
          </a:p>
          <a:p>
            <a:pPr marL="342900" indent="-342900">
              <a:buAutoNum type="arabicPeriod"/>
            </a:pPr>
            <a:r>
              <a:rPr lang="ar-SA" sz="2800" dirty="0" smtClean="0"/>
              <a:t>رحلات فردية   2. رحلات جماعية </a:t>
            </a:r>
          </a:p>
          <a:p>
            <a:r>
              <a:rPr lang="ar-SA" sz="2800" b="1" dirty="0" smtClean="0"/>
              <a:t>ثانيا : بناءً على وسيلة الانتقال :</a:t>
            </a:r>
          </a:p>
          <a:p>
            <a:pPr marL="342900" indent="-342900">
              <a:buAutoNum type="arabicPeriod"/>
            </a:pPr>
            <a:r>
              <a:rPr lang="ar-SA" sz="2800" dirty="0" smtClean="0"/>
              <a:t>رحلات جوية 2. رحلات جوية /بحرية 3. رحلات جوية / برية  4. رحلات بحرية </a:t>
            </a:r>
          </a:p>
          <a:p>
            <a:r>
              <a:rPr lang="ar-SA" sz="2800" dirty="0" smtClean="0"/>
              <a:t> 5. رحلات نهرية   6. رحلات برية </a:t>
            </a:r>
          </a:p>
          <a:p>
            <a:r>
              <a:rPr lang="ar-SA" sz="2800" b="1" dirty="0" smtClean="0"/>
              <a:t>ثالثاً : طبقا لنوعية الطيران : </a:t>
            </a:r>
          </a:p>
          <a:p>
            <a:r>
              <a:rPr lang="ar-SA" sz="2800" dirty="0" smtClean="0"/>
              <a:t>1.رحلات الطيران المنتظم 2.رحلات الطيران العارض 3.الرحلات الشاملة </a:t>
            </a:r>
          </a:p>
          <a:p>
            <a:r>
              <a:rPr lang="ar-SA" sz="2800" dirty="0" smtClean="0"/>
              <a:t>4. رحلات الاجتماعات والحوافز والمؤتمرات  5. الرحلات التعريفية  6. رحلات الاهتمامات الخاصة  7. الرحلات السريعة 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xmlns="" val="529176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0</TotalTime>
  <Words>140</Words>
  <PresentationFormat>عرض على الشاشة (3:4)‏</PresentationFormat>
  <Paragraphs>14</Paragraphs>
  <Slides>3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3</vt:i4>
      </vt:variant>
    </vt:vector>
  </HeadingPairs>
  <TitlesOfParts>
    <vt:vector size="4" baseType="lpstr">
      <vt:lpstr>انقلاب</vt:lpstr>
      <vt:lpstr>الشريحة 1</vt:lpstr>
      <vt:lpstr>الشريحة 2</vt:lpstr>
      <vt:lpstr>الشريحة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SALAM</dc:creator>
  <cp:lastModifiedBy>SALAM</cp:lastModifiedBy>
  <cp:revision>1</cp:revision>
  <dcterms:created xsi:type="dcterms:W3CDTF">2016-03-29T23:19:28Z</dcterms:created>
  <dcterms:modified xsi:type="dcterms:W3CDTF">2016-03-29T23:19:44Z</dcterms:modified>
</cp:coreProperties>
</file>