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632847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3155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7632848" cy="24314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ar-SA" sz="4000" dirty="0" smtClean="0">
                <a:cs typeface="PT Bold Heading" pitchFamily="2" charset="-78"/>
              </a:rPr>
              <a:t>التلكس :</a:t>
            </a:r>
          </a:p>
          <a:p>
            <a:pPr algn="just"/>
            <a:r>
              <a:rPr lang="ar-SA" sz="2800" b="1" dirty="0" smtClean="0"/>
              <a:t>هو </a:t>
            </a:r>
            <a:r>
              <a:rPr lang="ar-SA" sz="2800" b="1" dirty="0"/>
              <a:t>نظام </a:t>
            </a:r>
            <a:r>
              <a:rPr lang="ar-SA" sz="2800" b="1" dirty="0" smtClean="0"/>
              <a:t>لإرسال </a:t>
            </a:r>
            <a:r>
              <a:rPr lang="ar-SA" sz="2800" b="1" dirty="0"/>
              <a:t>واستقبال الرسائل النصية، خضع للفحص والتجربة، وكان له خلال القرن العشرين الماضية أثراً بارزاً على الأعمال والتجارة </a:t>
            </a:r>
            <a:r>
              <a:rPr lang="ar-SA" sz="2800" b="1" dirty="0" smtClean="0"/>
              <a:t>الدولية.</a:t>
            </a:r>
          </a:p>
          <a:p>
            <a:pPr algn="just"/>
            <a:endParaRPr lang="ar-SA" sz="2800" b="1" dirty="0"/>
          </a:p>
        </p:txBody>
      </p:sp>
      <p:pic>
        <p:nvPicPr>
          <p:cNvPr id="1026" name="Picture 2" descr="C:\Users\DELL\Desktop\tel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08920"/>
            <a:ext cx="7632848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0547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763284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ar-SA" sz="3200" b="1" dirty="0" smtClean="0">
                <a:cs typeface="PT Bold Heading" pitchFamily="2" charset="-78"/>
              </a:rPr>
              <a:t>آلة التصوير المستندات :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ar-SA" sz="3200" b="1" dirty="0" smtClean="0"/>
              <a:t>وقد طورت هذه الاله الى ان وصلت الى اجهزة استنساخ ملونه وقلاب ......الخ</a:t>
            </a:r>
            <a:endParaRPr lang="ar-SA" sz="3200" b="1" dirty="0"/>
          </a:p>
        </p:txBody>
      </p:sp>
      <p:pic>
        <p:nvPicPr>
          <p:cNvPr id="3074" name="Picture 2" descr="C:\Users\DELL\Desktop\334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7632848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3896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44</Words>
  <PresentationFormat>عرض على الشاشة (3:4)‏</PresentationFormat>
  <Paragraphs>4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انقلاب</vt:lpstr>
      <vt:lpstr>الشريحة 1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2016-03-29T23:18:32Z</dcterms:created>
  <dcterms:modified xsi:type="dcterms:W3CDTF">2016-03-29T23:18:51Z</dcterms:modified>
</cp:coreProperties>
</file>