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 id="259" r:id="rId4"/>
    <p:sldId id="260" r:id="rId5"/>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4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pPr/>
              <a:t>21/06/37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05835" y="764704"/>
            <a:ext cx="7704856" cy="5570756"/>
          </a:xfrm>
          <a:prstGeom prst="rect">
            <a:avLst/>
          </a:prstGeom>
          <a:noFill/>
        </p:spPr>
        <p:txBody>
          <a:bodyPr wrap="square" rtlCol="1">
            <a:spAutoFit/>
          </a:bodyPr>
          <a:lstStyle/>
          <a:p>
            <a:pPr algn="just"/>
            <a:r>
              <a:rPr lang="ar-SA" sz="2800" dirty="0" smtClean="0">
                <a:cs typeface="PT Bold Heading" pitchFamily="2" charset="-78"/>
              </a:rPr>
              <a:t>5. </a:t>
            </a:r>
            <a:r>
              <a:rPr lang="ar-SA" sz="3200" dirty="0" smtClean="0">
                <a:cs typeface="PT Bold Heading" pitchFamily="2" charset="-78"/>
              </a:rPr>
              <a:t>معدات وتجهيزات الشركة السياحية : </a:t>
            </a:r>
          </a:p>
          <a:p>
            <a:pPr algn="just"/>
            <a:r>
              <a:rPr lang="ar-SA" sz="3600" b="1" dirty="0" smtClean="0"/>
              <a:t>تلعب معدات وتجهيزات الشركة السياحية دورا رئيسيا في تسهيل  انجاز العمل وسرعة ادائه وكذلك تقليل احتمالات الخطأ .</a:t>
            </a:r>
          </a:p>
          <a:p>
            <a:pPr algn="just"/>
            <a:r>
              <a:rPr lang="ar-SA" sz="3600" b="1" dirty="0" smtClean="0"/>
              <a:t>وتشير كل الدراسات والدلائل ان هذا الدور سيتعاظم في المستقبل القريب خصوصا مع التطور السريع في هذه المعدات وخصوصا وسائل الاتصال مما يتطلب مسايرة هذا التطوير أولاً بأول بهدف تحديث تجهيزات الشركة. </a:t>
            </a:r>
          </a:p>
          <a:p>
            <a:pPr algn="ctr"/>
            <a:r>
              <a:rPr lang="ar-SA" sz="3600" b="1" dirty="0" smtClean="0">
                <a:solidFill>
                  <a:srgbClr val="FF0000"/>
                </a:solidFill>
              </a:rPr>
              <a:t>وفيما يلي بيان اهمها :</a:t>
            </a:r>
            <a:endParaRPr lang="ar-SA" sz="3600" b="1" dirty="0">
              <a:solidFill>
                <a:srgbClr val="FF0000"/>
              </a:solidFill>
            </a:endParaRPr>
          </a:p>
        </p:txBody>
      </p:sp>
    </p:spTree>
    <p:extLst>
      <p:ext uri="{BB962C8B-B14F-4D97-AF65-F5344CB8AC3E}">
        <p14:creationId xmlns:p14="http://schemas.microsoft.com/office/powerpoint/2010/main" xmlns="" val="33687954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764704"/>
            <a:ext cx="7632848" cy="4093428"/>
          </a:xfrm>
          <a:prstGeom prst="rect">
            <a:avLst/>
          </a:prstGeom>
          <a:noFill/>
        </p:spPr>
        <p:txBody>
          <a:bodyPr wrap="square" rtlCol="1">
            <a:spAutoFit/>
          </a:bodyPr>
          <a:lstStyle/>
          <a:p>
            <a:pPr marL="285750" indent="-285750" algn="just">
              <a:buFont typeface="Wingdings" pitchFamily="2" charset="2"/>
              <a:buChar char="§"/>
            </a:pPr>
            <a:r>
              <a:rPr lang="ar-SA" sz="3600" b="1" dirty="0" smtClean="0">
                <a:cs typeface="PT Bold Heading" pitchFamily="2" charset="-78"/>
              </a:rPr>
              <a:t>التلفون : </a:t>
            </a:r>
          </a:p>
          <a:p>
            <a:pPr algn="just"/>
            <a:r>
              <a:rPr lang="ar-SA" sz="2800" b="1" dirty="0" smtClean="0"/>
              <a:t>وهو بدون شك أهم وسيلة اتصال للشركة حيث ان معظم الاستفسارات وكثير من الحجوزات تتم عن طريق التلفون وعند تحديد نظام الاتصال التلفوني المطلوب للشركة فالأفضل اللجوء  الى شركة متخصصة في الاتصالات تتولى دراسة احتياجات الشركة الحالية مع اخذ التوسع المتوقع في الاعتبار.</a:t>
            </a:r>
          </a:p>
          <a:p>
            <a:pPr algn="just"/>
            <a:r>
              <a:rPr lang="ar-SA" sz="2800" b="1" dirty="0" smtClean="0"/>
              <a:t>ان تدريب العاملين على استخدام اجهزة التلفون الحديثة(</a:t>
            </a:r>
            <a:r>
              <a:rPr lang="ar-SA" sz="2800" b="1" dirty="0" err="1" smtClean="0"/>
              <a:t>المبايل</a:t>
            </a:r>
            <a:r>
              <a:rPr lang="ar-SA" sz="2800" b="1" dirty="0" smtClean="0"/>
              <a:t>) يعتبر أمراً هاما للغاية حتى يمكن الاستفادة من مزاياها الى الحد الاقصى. وتقوم الشركة التي تتولى التركيب بعميلة تدريب مجاناً</a:t>
            </a:r>
            <a:endParaRPr lang="ar-SA" sz="2800" b="1" dirty="0"/>
          </a:p>
        </p:txBody>
      </p:sp>
    </p:spTree>
    <p:extLst>
      <p:ext uri="{BB962C8B-B14F-4D97-AF65-F5344CB8AC3E}">
        <p14:creationId xmlns:p14="http://schemas.microsoft.com/office/powerpoint/2010/main" xmlns="" val="28218753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27584" y="1625893"/>
            <a:ext cx="7560840" cy="2739211"/>
          </a:xfrm>
          <a:prstGeom prst="rect">
            <a:avLst/>
          </a:prstGeom>
          <a:noFill/>
        </p:spPr>
        <p:txBody>
          <a:bodyPr wrap="square" rtlCol="1">
            <a:spAutoFit/>
          </a:bodyPr>
          <a:lstStyle/>
          <a:p>
            <a:pPr marL="285750" indent="-285750" algn="just">
              <a:buFont typeface="Wingdings" pitchFamily="2" charset="2"/>
              <a:buChar char="§"/>
            </a:pPr>
            <a:r>
              <a:rPr lang="ar-SA" sz="3200" b="1" dirty="0" smtClean="0">
                <a:cs typeface="PT Bold Heading" pitchFamily="2" charset="-78"/>
              </a:rPr>
              <a:t>الحاسب الآلي :</a:t>
            </a:r>
            <a:r>
              <a:rPr lang="en-US" sz="3200" b="1" dirty="0" err="1" smtClean="0">
                <a:cs typeface="PT Bold Heading" pitchFamily="2" charset="-78"/>
              </a:rPr>
              <a:t>comput</a:t>
            </a:r>
            <a:r>
              <a:rPr lang="en-US" sz="3200" b="1" dirty="0" smtClean="0">
                <a:cs typeface="PT Bold Heading" pitchFamily="2" charset="-78"/>
              </a:rPr>
              <a:t> </a:t>
            </a:r>
            <a:r>
              <a:rPr lang="en-US" sz="3200" b="1" dirty="0" err="1" smtClean="0">
                <a:cs typeface="PT Bold Heading" pitchFamily="2" charset="-78"/>
              </a:rPr>
              <a:t>er</a:t>
            </a:r>
            <a:r>
              <a:rPr lang="en-US" sz="3200" b="1" dirty="0" smtClean="0">
                <a:cs typeface="PT Bold Heading" pitchFamily="2" charset="-78"/>
              </a:rPr>
              <a:t> </a:t>
            </a:r>
          </a:p>
          <a:p>
            <a:pPr algn="just"/>
            <a:r>
              <a:rPr lang="en-US" dirty="0"/>
              <a:t> </a:t>
            </a:r>
            <a:r>
              <a:rPr lang="ar-SA" sz="2800" b="1" dirty="0" smtClean="0"/>
              <a:t>يقاس مدى تقدم الشركات السياحية بتوفر أجهزة الكمبيوتر في ادارته المختلفة خصوصاً تلك المتعلقة بالحجوزات ونادرا ان نجد موظفاً يقدم خدمة سياحية للجمهور دون استخدام الكمبيوتر الذي يستخدم في ميدان الخدمات السياحية بشكل لا حصر له ومنها عمليات الحجز واعداد الفواتير والميزانيات وحفظ البيانات.</a:t>
            </a:r>
            <a:endParaRPr lang="ar-SA" sz="2800" b="1" dirty="0"/>
          </a:p>
        </p:txBody>
      </p:sp>
    </p:spTree>
    <p:extLst>
      <p:ext uri="{BB962C8B-B14F-4D97-AF65-F5344CB8AC3E}">
        <p14:creationId xmlns:p14="http://schemas.microsoft.com/office/powerpoint/2010/main" xmlns="" val="31987468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1196752"/>
            <a:ext cx="7632848" cy="4124206"/>
          </a:xfrm>
          <a:prstGeom prst="rect">
            <a:avLst/>
          </a:prstGeom>
          <a:noFill/>
        </p:spPr>
        <p:txBody>
          <a:bodyPr wrap="square" rtlCol="1">
            <a:spAutoFit/>
          </a:bodyPr>
          <a:lstStyle/>
          <a:p>
            <a:pPr marL="285750" indent="-285750">
              <a:buFont typeface="Wingdings" pitchFamily="2" charset="2"/>
              <a:buChar char="§"/>
            </a:pPr>
            <a:r>
              <a:rPr lang="ar-SA" sz="2000" b="1" dirty="0" smtClean="0">
                <a:cs typeface="PT Bold Heading" pitchFamily="2" charset="-78"/>
              </a:rPr>
              <a:t>الآلة الكاتبة الكهربائية : </a:t>
            </a:r>
          </a:p>
          <a:p>
            <a:pPr algn="just"/>
            <a:r>
              <a:rPr lang="ar-SA" sz="2800" b="1" dirty="0" smtClean="0"/>
              <a:t>لسرعة اعداد المكاتبات والتقارير فان هذه الالة تسمح </a:t>
            </a:r>
            <a:r>
              <a:rPr lang="ar-SA" sz="2800" b="1" dirty="0" err="1" smtClean="0"/>
              <a:t>بادخال</a:t>
            </a:r>
            <a:r>
              <a:rPr lang="ar-SA" sz="2800" b="1" dirty="0" smtClean="0"/>
              <a:t> أي تعديلات على نص المكاتبات ثم حفظها .</a:t>
            </a:r>
          </a:p>
          <a:p>
            <a:pPr algn="just"/>
            <a:endParaRPr lang="ar-SA" sz="2800" b="1" dirty="0"/>
          </a:p>
          <a:p>
            <a:pPr marL="285750" indent="-285750" algn="just">
              <a:buFont typeface="Wingdings" pitchFamily="2" charset="2"/>
              <a:buChar char="§"/>
            </a:pPr>
            <a:r>
              <a:rPr lang="ar-SA" sz="2800" b="1" dirty="0" smtClean="0">
                <a:cs typeface="PT Bold Heading" pitchFamily="2" charset="-78"/>
              </a:rPr>
              <a:t>الفاكس </a:t>
            </a:r>
            <a:r>
              <a:rPr lang="en-US" sz="2800" b="1" dirty="0" smtClean="0">
                <a:cs typeface="PT Bold Heading" pitchFamily="2" charset="-78"/>
              </a:rPr>
              <a:t>FAX: </a:t>
            </a:r>
          </a:p>
          <a:p>
            <a:pPr algn="just"/>
            <a:r>
              <a:rPr lang="ar-SA" sz="2800" b="1" dirty="0" smtClean="0"/>
              <a:t>وهو جهاز حديث نسبياً يسمح </a:t>
            </a:r>
            <a:r>
              <a:rPr lang="ar-SA" sz="2800" b="1" dirty="0" err="1" smtClean="0"/>
              <a:t>بارسال</a:t>
            </a:r>
            <a:r>
              <a:rPr lang="ar-SA" sz="2800" b="1" dirty="0" smtClean="0"/>
              <a:t> واستقبال الرسائل المكتوبة في نفس  وقت بثها وتظهر عند الطرف الاخر المستقبل بنفس الشكل وعلى نفس الورق وتوقيع المرسل كما يظهر عليها وقت الارسال بالساعة والدقيقة</a:t>
            </a:r>
          </a:p>
          <a:p>
            <a:endParaRPr lang="ar-SA" dirty="0"/>
          </a:p>
        </p:txBody>
      </p:sp>
    </p:spTree>
    <p:extLst>
      <p:ext uri="{BB962C8B-B14F-4D97-AF65-F5344CB8AC3E}">
        <p14:creationId xmlns:p14="http://schemas.microsoft.com/office/powerpoint/2010/main" xmlns="" val="195181082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0</TotalTime>
  <Words>246</Words>
  <PresentationFormat>عرض على الشاشة (3:4)‏</PresentationFormat>
  <Paragraphs>14</Paragraphs>
  <Slides>4</Slides>
  <Notes>0</Notes>
  <HiddenSlides>0</HiddenSlides>
  <MMClips>0</MMClips>
  <ScaleCrop>false</ScaleCrop>
  <HeadingPairs>
    <vt:vector size="4" baseType="variant">
      <vt:variant>
        <vt:lpstr>سمة</vt:lpstr>
      </vt:variant>
      <vt:variant>
        <vt:i4>1</vt:i4>
      </vt:variant>
      <vt:variant>
        <vt:lpstr>عناوين الشرائح</vt:lpstr>
      </vt:variant>
      <vt:variant>
        <vt:i4>4</vt:i4>
      </vt:variant>
    </vt:vector>
  </HeadingPairs>
  <TitlesOfParts>
    <vt:vector size="5" baseType="lpstr">
      <vt:lpstr>انقلاب</vt:lpstr>
      <vt:lpstr>الشريحة 1</vt:lpstr>
      <vt:lpstr>الشريحة 2</vt:lpstr>
      <vt:lpstr>الشريحة 3</vt:lpstr>
      <vt:lpstr>الشريحة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SALAM</dc:creator>
  <cp:lastModifiedBy>SALAM</cp:lastModifiedBy>
  <cp:revision>1</cp:revision>
  <dcterms:created xsi:type="dcterms:W3CDTF">2016-03-29T23:17:49Z</dcterms:created>
  <dcterms:modified xsi:type="dcterms:W3CDTF">2016-03-29T23:18:10Z</dcterms:modified>
</cp:coreProperties>
</file>