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8" r:id="rId3"/>
    <p:sldId id="259" r:id="rId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49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8ABB09-4A1D-463E-8065-109CC2B7EFAA}" type="datetimeFigureOut">
              <a:rPr lang="ar-SA" smtClean="0"/>
              <a:pPr/>
              <a:t>21/06/37</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B34F065-1154-456A-91E3-76DE8E75E17B}"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55576" y="836712"/>
            <a:ext cx="7632848" cy="6063198"/>
          </a:xfrm>
          <a:prstGeom prst="rect">
            <a:avLst/>
          </a:prstGeom>
          <a:noFill/>
        </p:spPr>
        <p:txBody>
          <a:bodyPr wrap="square" rtlCol="1">
            <a:spAutoFit/>
          </a:bodyPr>
          <a:lstStyle/>
          <a:p>
            <a:r>
              <a:rPr lang="ar-SA" sz="2000" dirty="0" smtClean="0">
                <a:cs typeface="PT Bold Heading" pitchFamily="2" charset="-78"/>
              </a:rPr>
              <a:t>2</a:t>
            </a:r>
            <a:r>
              <a:rPr lang="ar-SA" sz="2800" dirty="0" smtClean="0">
                <a:cs typeface="PT Bold Heading" pitchFamily="2" charset="-78"/>
              </a:rPr>
              <a:t>. نافذة عرض الشركة :</a:t>
            </a:r>
          </a:p>
          <a:p>
            <a:pPr marL="285750" indent="-285750" algn="just">
              <a:lnSpc>
                <a:spcPct val="150000"/>
              </a:lnSpc>
              <a:buFont typeface="Arial" pitchFamily="34" charset="0"/>
              <a:buChar char="•"/>
            </a:pPr>
            <a:r>
              <a:rPr lang="ar-SA" sz="2000" dirty="0" smtClean="0">
                <a:solidFill>
                  <a:srgbClr val="FF0000"/>
                </a:solidFill>
                <a:cs typeface="PT Bold Heading" pitchFamily="2" charset="-78"/>
              </a:rPr>
              <a:t>في العادة كثير من الشركات السياحية التي تقع على شوارع يكون لها نافذة عرض تضع فيها ادوات عرض مختلفة مثل الملصقات والصور والتماثيل ....الخ. </a:t>
            </a:r>
          </a:p>
          <a:p>
            <a:pPr algn="just">
              <a:lnSpc>
                <a:spcPct val="150000"/>
              </a:lnSpc>
            </a:pPr>
            <a:r>
              <a:rPr lang="ar-SA" sz="2000" dirty="0" smtClean="0">
                <a:cs typeface="PT Bold Heading" pitchFamily="2" charset="-78"/>
              </a:rPr>
              <a:t>وتحرص الشركات على استغلال هذه النوافذ بطريقة تحقق الهدف المطلوب وهو:</a:t>
            </a:r>
          </a:p>
          <a:p>
            <a:pPr marL="285750" indent="-285750" algn="just">
              <a:lnSpc>
                <a:spcPct val="150000"/>
              </a:lnSpc>
              <a:buFont typeface="Wingdings" pitchFamily="2" charset="2"/>
              <a:buChar char="ü"/>
            </a:pPr>
            <a:r>
              <a:rPr lang="ar-SA" sz="2000" dirty="0" smtClean="0">
                <a:cs typeface="PT Bold Heading" pitchFamily="2" charset="-78"/>
              </a:rPr>
              <a:t>توقف المشاة امام الشركة لمشاهدة معروضات النافذة .</a:t>
            </a:r>
          </a:p>
          <a:p>
            <a:pPr marL="285750" indent="-285750" algn="just">
              <a:lnSpc>
                <a:spcPct val="150000"/>
              </a:lnSpc>
              <a:buFont typeface="Wingdings" pitchFamily="2" charset="2"/>
              <a:buChar char="ü"/>
            </a:pPr>
            <a:r>
              <a:rPr lang="ar-SA" sz="2000" dirty="0" smtClean="0">
                <a:cs typeface="PT Bold Heading" pitchFamily="2" charset="-78"/>
              </a:rPr>
              <a:t>نقل رسالة بيع الى الجمهور.</a:t>
            </a:r>
          </a:p>
          <a:p>
            <a:pPr marL="285750" indent="-285750" algn="just">
              <a:lnSpc>
                <a:spcPct val="150000"/>
              </a:lnSpc>
              <a:buFont typeface="Wingdings" pitchFamily="2" charset="2"/>
              <a:buChar char="ü"/>
            </a:pPr>
            <a:r>
              <a:rPr lang="ar-SA" sz="2000" dirty="0" smtClean="0">
                <a:cs typeface="PT Bold Heading" pitchFamily="2" charset="-78"/>
              </a:rPr>
              <a:t>حث المشاة الى الدخول للحصول على معلومات اضافية .</a:t>
            </a:r>
          </a:p>
          <a:p>
            <a:pPr marL="285750" indent="-285750" algn="just">
              <a:lnSpc>
                <a:spcPct val="150000"/>
              </a:lnSpc>
              <a:buFont typeface="Arial" pitchFamily="34" charset="0"/>
              <a:buChar char="•"/>
            </a:pPr>
            <a:r>
              <a:rPr lang="ar-SA" sz="2000" dirty="0" smtClean="0">
                <a:solidFill>
                  <a:srgbClr val="002060"/>
                </a:solidFill>
                <a:cs typeface="PT Bold Heading" pitchFamily="2" charset="-78"/>
              </a:rPr>
              <a:t>الكثير من مدراء الشركات السياحية يعهد عملية التنسيق والاعلان للنافذة العرض الى شركات متخصصة لها افكارها الاعلانية والاعلامية ولكن.........الفكرة والمعلومات وادوات العرض يجب ان يوفرها المدير. وبشكل عام يجب التركيز على المقومات والمزايا التي تمثل عامل جذب قوي للمارة </a:t>
            </a:r>
            <a:r>
              <a:rPr lang="ar-SA" sz="2000" dirty="0" smtClean="0">
                <a:solidFill>
                  <a:srgbClr val="FF0000"/>
                </a:solidFill>
                <a:cs typeface="PT Bold Heading" pitchFamily="2" charset="-78"/>
              </a:rPr>
              <a:t>.</a:t>
            </a:r>
          </a:p>
          <a:p>
            <a:endParaRPr lang="ar-SA" sz="2000" dirty="0" smtClean="0">
              <a:cs typeface="PT Bold Heading" pitchFamily="2" charset="-78"/>
            </a:endParaRPr>
          </a:p>
          <a:p>
            <a:pPr marL="285750" indent="-285750">
              <a:buFont typeface="Wingdings" pitchFamily="2" charset="2"/>
              <a:buChar char="ü"/>
            </a:pPr>
            <a:endParaRPr lang="ar-SA" sz="2000" dirty="0" smtClean="0">
              <a:cs typeface="PT Bold Heading" pitchFamily="2" charset="-78"/>
            </a:endParaRPr>
          </a:p>
          <a:p>
            <a:pPr marL="285750" indent="-285750">
              <a:buFont typeface="Wingdings" pitchFamily="2" charset="2"/>
              <a:buChar char="ü"/>
            </a:pPr>
            <a:endParaRPr lang="ar-SA" sz="2000" dirty="0">
              <a:cs typeface="PT Bold Heading" pitchFamily="2" charset="-78"/>
            </a:endParaRPr>
          </a:p>
        </p:txBody>
      </p:sp>
    </p:spTree>
    <p:extLst>
      <p:ext uri="{BB962C8B-B14F-4D97-AF65-F5344CB8AC3E}">
        <p14:creationId xmlns:p14="http://schemas.microsoft.com/office/powerpoint/2010/main" xmlns="" val="25680133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55576" y="983625"/>
            <a:ext cx="7632848" cy="4893647"/>
          </a:xfrm>
          <a:prstGeom prst="rect">
            <a:avLst/>
          </a:prstGeom>
          <a:noFill/>
        </p:spPr>
        <p:txBody>
          <a:bodyPr wrap="square" rtlCol="1">
            <a:spAutoFit/>
          </a:bodyPr>
          <a:lstStyle/>
          <a:p>
            <a:pPr algn="just"/>
            <a:r>
              <a:rPr lang="ar-SA" sz="3600" b="1" dirty="0" smtClean="0">
                <a:cs typeface="PT Bold Heading" pitchFamily="2" charset="-78"/>
              </a:rPr>
              <a:t>هنالك عدة امثلة لطرق العرض السياحي منها :</a:t>
            </a:r>
          </a:p>
          <a:p>
            <a:pPr marL="285750" indent="-285750" algn="just">
              <a:buFont typeface="Wingdings" pitchFamily="2" charset="2"/>
              <a:buChar char="Ø"/>
            </a:pPr>
            <a:r>
              <a:rPr lang="ar-SA" sz="2400" dirty="0" smtClean="0">
                <a:cs typeface="PT Bold Heading" pitchFamily="2" charset="-78"/>
              </a:rPr>
              <a:t>عرض الشركة صور وملصقات لمنطقة الاجازة (المعلم السياحي) التي تنضم الرحلات لها ،مع عرض الاسعار والتخفيضات على مساحات مناسبة لاهتمام الجمهور بها.</a:t>
            </a:r>
          </a:p>
          <a:p>
            <a:pPr marL="285750" indent="-285750" algn="just">
              <a:buFont typeface="Wingdings" pitchFamily="2" charset="2"/>
              <a:buChar char="Ø"/>
            </a:pPr>
            <a:r>
              <a:rPr lang="ar-SA" sz="2400" dirty="0" smtClean="0">
                <a:cs typeface="PT Bold Heading" pitchFamily="2" charset="-78"/>
              </a:rPr>
              <a:t>شركات الطيران تعرض نموذجا او صوراً لطائرات حديثة التي تسيرها شركة الطيران.</a:t>
            </a:r>
          </a:p>
          <a:p>
            <a:pPr marL="285750" indent="-285750" algn="just">
              <a:buFont typeface="Wingdings" pitchFamily="2" charset="2"/>
              <a:buChar char="Ø"/>
            </a:pPr>
            <a:r>
              <a:rPr lang="ar-SA" sz="2400" dirty="0" smtClean="0">
                <a:cs typeface="PT Bold Heading" pitchFamily="2" charset="-78"/>
              </a:rPr>
              <a:t>عرض صور مكبرة لمقعد الدرجة الاولى ليبرر التطوير الذي ادخل عليه لراحة المسافر.</a:t>
            </a:r>
          </a:p>
          <a:p>
            <a:pPr marL="285750" indent="-285750" algn="just">
              <a:buFont typeface="Wingdings" pitchFamily="2" charset="2"/>
              <a:buChar char="Ø"/>
            </a:pPr>
            <a:r>
              <a:rPr lang="ar-SA" sz="2400" dirty="0" smtClean="0">
                <a:cs typeface="PT Bold Heading" pitchFamily="2" charset="-78"/>
              </a:rPr>
              <a:t>عرض صور لمضيفات الخطوط الجوية التابعة للشركة (مبتسمات يشرفن على راحة المسافرين) مع ابراز الاسعار للخدمات المقدمة .</a:t>
            </a:r>
          </a:p>
          <a:p>
            <a:pPr marL="285750" indent="-285750" algn="just">
              <a:buFont typeface="Wingdings" pitchFamily="2" charset="2"/>
              <a:buChar char="Ø"/>
            </a:pPr>
            <a:endParaRPr lang="ar-SA" sz="2400" dirty="0">
              <a:cs typeface="PT Bold Heading" pitchFamily="2" charset="-78"/>
            </a:endParaRPr>
          </a:p>
        </p:txBody>
      </p:sp>
    </p:spTree>
    <p:extLst>
      <p:ext uri="{BB962C8B-B14F-4D97-AF65-F5344CB8AC3E}">
        <p14:creationId xmlns:p14="http://schemas.microsoft.com/office/powerpoint/2010/main" xmlns="" val="4112184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827584" y="1340768"/>
            <a:ext cx="7488832" cy="4832092"/>
          </a:xfrm>
          <a:prstGeom prst="rect">
            <a:avLst/>
          </a:prstGeom>
          <a:noFill/>
        </p:spPr>
        <p:txBody>
          <a:bodyPr wrap="square" rtlCol="1">
            <a:spAutoFit/>
          </a:bodyPr>
          <a:lstStyle/>
          <a:p>
            <a:pPr algn="just"/>
            <a:r>
              <a:rPr lang="ar-SA" sz="2800" dirty="0" smtClean="0">
                <a:cs typeface="PT Bold Heading" pitchFamily="2" charset="-78"/>
              </a:rPr>
              <a:t>واخيراً:</a:t>
            </a:r>
          </a:p>
          <a:p>
            <a:pPr marL="285750" indent="-285750" algn="just">
              <a:buFont typeface="Wingdings" pitchFamily="2" charset="2"/>
              <a:buChar char="v"/>
            </a:pPr>
            <a:r>
              <a:rPr lang="ar-SA" sz="2800" dirty="0" smtClean="0">
                <a:cs typeface="PT Bold Heading" pitchFamily="2" charset="-78"/>
              </a:rPr>
              <a:t>من الضروري تغيير واجهات ونافذات العرض كل 4-6 اسابيع  ويتم في كل مرة التركيز على نقطة بيع جديدة حتى لا يصيب المتلقي ملل والنقاط هي ( منطقة الاجازة ،ووسائل الجذب، صور طائرات، صور مضيفات، صور للخدمات....).</a:t>
            </a:r>
          </a:p>
          <a:p>
            <a:pPr marL="285750" indent="-285750" algn="just">
              <a:buFont typeface="Wingdings" pitchFamily="2" charset="2"/>
              <a:buChar char="v"/>
            </a:pPr>
            <a:r>
              <a:rPr lang="ar-SA" sz="2800" dirty="0" smtClean="0">
                <a:cs typeface="PT Bold Heading" pitchFamily="2" charset="-78"/>
              </a:rPr>
              <a:t>من الضروري الاهتمام بنظافة نافذة العرض ،وعنصر الاضاءة ...السبب في ذلك الكثير من الشركات السياحية تترك نافذات العرض مضاءة حتى ساعات </a:t>
            </a:r>
            <a:r>
              <a:rPr lang="ar-SA" sz="2800" dirty="0" err="1" smtClean="0">
                <a:cs typeface="PT Bold Heading" pitchFamily="2" charset="-78"/>
              </a:rPr>
              <a:t>متاخرة</a:t>
            </a:r>
            <a:r>
              <a:rPr lang="ar-SA" sz="2800" dirty="0" smtClean="0">
                <a:cs typeface="PT Bold Heading" pitchFamily="2" charset="-78"/>
              </a:rPr>
              <a:t> من الليل لجذب المارة بعد انتهاء ساعات العمل.</a:t>
            </a:r>
            <a:endParaRPr lang="ar-SA" sz="2800" dirty="0">
              <a:cs typeface="PT Bold Heading" pitchFamily="2" charset="-78"/>
            </a:endParaRPr>
          </a:p>
        </p:txBody>
      </p:sp>
    </p:spTree>
    <p:extLst>
      <p:ext uri="{BB962C8B-B14F-4D97-AF65-F5344CB8AC3E}">
        <p14:creationId xmlns:p14="http://schemas.microsoft.com/office/powerpoint/2010/main" xmlns="" val="30960072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0</TotalTime>
  <Words>267</Words>
  <PresentationFormat>عرض على الشاشة (3:4)‏</PresentationFormat>
  <Paragraphs>16</Paragraphs>
  <Slides>3</Slides>
  <Notes>0</Notes>
  <HiddenSlides>0</HiddenSlides>
  <MMClips>0</MMClips>
  <ScaleCrop>false</ScaleCrop>
  <HeadingPairs>
    <vt:vector size="4" baseType="variant">
      <vt:variant>
        <vt:lpstr>سمة</vt:lpstr>
      </vt:variant>
      <vt:variant>
        <vt:i4>1</vt:i4>
      </vt:variant>
      <vt:variant>
        <vt:lpstr>عناوين الشرائح</vt:lpstr>
      </vt:variant>
      <vt:variant>
        <vt:i4>3</vt:i4>
      </vt:variant>
    </vt:vector>
  </HeadingPairs>
  <TitlesOfParts>
    <vt:vector size="4" baseType="lpstr">
      <vt:lpstr>انقلاب</vt:lpstr>
      <vt:lpstr>الشريحة 1</vt:lpstr>
      <vt:lpstr>الشريحة 2</vt:lpstr>
      <vt:lpstr>الشريحة 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SALAM</dc:creator>
  <cp:lastModifiedBy>SALAM</cp:lastModifiedBy>
  <cp:revision>1</cp:revision>
  <dcterms:created xsi:type="dcterms:W3CDTF">2016-03-29T23:15:54Z</dcterms:created>
  <dcterms:modified xsi:type="dcterms:W3CDTF">2016-03-29T23:16:11Z</dcterms:modified>
</cp:coreProperties>
</file>