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7" r:id="rId2"/>
    <p:sldId id="258" r:id="rId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6" d="100"/>
          <a:sy n="66"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21/06/37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B8ABB09-4A1D-463E-8065-109CC2B7EFAA}" type="datetimeFigureOut">
              <a:rPr lang="ar-SA" smtClean="0"/>
              <a:pPr/>
              <a:t>21/06/37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34F065-1154-456A-91E3-76DE8E75E17B}"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2654330"/>
            <a:ext cx="7704856" cy="2646878"/>
          </a:xfrm>
          <a:prstGeom prst="rect">
            <a:avLst/>
          </a:prstGeom>
          <a:noFill/>
        </p:spPr>
        <p:txBody>
          <a:bodyPr wrap="square" rtlCol="1">
            <a:spAutoFit/>
          </a:bodyPr>
          <a:lstStyle/>
          <a:p>
            <a:pPr algn="ctr"/>
            <a:r>
              <a:rPr lang="ar-SA" sz="4000" b="1" dirty="0" smtClean="0">
                <a:cs typeface="PT Bold Heading" pitchFamily="2" charset="-78"/>
              </a:rPr>
              <a:t>مقومات نجاح الشركات السياحية</a:t>
            </a:r>
          </a:p>
          <a:p>
            <a:endParaRPr lang="ar-SA" dirty="0"/>
          </a:p>
          <a:p>
            <a:endParaRPr lang="ar-SA" dirty="0" smtClean="0"/>
          </a:p>
          <a:p>
            <a:endParaRPr lang="ar-SA" dirty="0"/>
          </a:p>
          <a:p>
            <a:endParaRPr lang="ar-SA" dirty="0" smtClean="0"/>
          </a:p>
          <a:p>
            <a:endParaRPr lang="ar-SA" dirty="0"/>
          </a:p>
          <a:p>
            <a:endParaRPr lang="ar-SA" dirty="0" smtClean="0"/>
          </a:p>
          <a:p>
            <a:endParaRPr lang="ar-SA" dirty="0"/>
          </a:p>
        </p:txBody>
      </p:sp>
    </p:spTree>
    <p:extLst>
      <p:ext uri="{BB962C8B-B14F-4D97-AF65-F5344CB8AC3E}">
        <p14:creationId xmlns:p14="http://schemas.microsoft.com/office/powerpoint/2010/main" xmlns="" val="15209747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55576" y="836712"/>
            <a:ext cx="7704856" cy="6217087"/>
          </a:xfrm>
          <a:prstGeom prst="rect">
            <a:avLst/>
          </a:prstGeom>
          <a:noFill/>
        </p:spPr>
        <p:txBody>
          <a:bodyPr wrap="square" rtlCol="1">
            <a:spAutoFit/>
          </a:bodyPr>
          <a:lstStyle/>
          <a:p>
            <a:pPr marL="342900" indent="-342900">
              <a:buAutoNum type="arabicPeriod"/>
            </a:pPr>
            <a:r>
              <a:rPr lang="ar-SA" sz="3200" dirty="0" smtClean="0">
                <a:cs typeface="PT Bold Heading" pitchFamily="2" charset="-78"/>
              </a:rPr>
              <a:t>موقع الشركة :</a:t>
            </a:r>
          </a:p>
          <a:p>
            <a:pPr marL="285750" indent="-285750" algn="just">
              <a:buFont typeface="Arial" pitchFamily="34" charset="0"/>
              <a:buChar char="•"/>
            </a:pPr>
            <a:r>
              <a:rPr lang="ar-SA" sz="2400" dirty="0" smtClean="0">
                <a:solidFill>
                  <a:srgbClr val="FF0000"/>
                </a:solidFill>
                <a:cs typeface="PT Bold Heading" pitchFamily="2" charset="-78"/>
              </a:rPr>
              <a:t>كلما تواجدت الشركة في مناطق تكثر فيها حركة المشاة وعلى الشوارع رئيسية ،كلما ساعد ذلك على جذب العملاء اليه  ....ولذلك نلاحظ بان معظم الشركات السياحة والطيران تحرص على ان تتواجد في شوارع ذات كثافة مرور عالية..</a:t>
            </a:r>
          </a:p>
          <a:p>
            <a:pPr marL="285750" indent="-285750" algn="just">
              <a:buFont typeface="Arial" pitchFamily="34" charset="0"/>
              <a:buChar char="•"/>
            </a:pPr>
            <a:r>
              <a:rPr lang="ar-SA" sz="2400" dirty="0" smtClean="0">
                <a:cs typeface="PT Bold Heading" pitchFamily="2" charset="-78"/>
              </a:rPr>
              <a:t>من ناحية اخرى فان اختيار موقع الشركة يتأثر بالمثل بشريحة المجتمع (السكان)  باعتبارها  السوق المستهدف للخدمات ...(فتح مكتب لشركة سياحة تبيع رحلات مرتفعة التكاليف). </a:t>
            </a:r>
          </a:p>
          <a:p>
            <a:pPr marL="285750" indent="-285750" algn="just">
              <a:buFont typeface="Arial" pitchFamily="34" charset="0"/>
              <a:buChar char="•"/>
            </a:pPr>
            <a:r>
              <a:rPr lang="ar-SA" sz="2400" dirty="0" smtClean="0">
                <a:solidFill>
                  <a:srgbClr val="FF0000"/>
                </a:solidFill>
                <a:cs typeface="PT Bold Heading" pitchFamily="2" charset="-78"/>
              </a:rPr>
              <a:t> فتح مكتب في حي متواضع لا تتوفر لسكانه قدرة شرائية عالية سيمثل استثمارا ليس له عائدا مجزياً.</a:t>
            </a:r>
          </a:p>
          <a:p>
            <a:pPr marL="285750" indent="-285750" algn="just">
              <a:buFont typeface="Arial" pitchFamily="34" charset="0"/>
              <a:buChar char="•"/>
            </a:pPr>
            <a:r>
              <a:rPr lang="ar-SA" sz="2400" dirty="0" smtClean="0">
                <a:cs typeface="PT Bold Heading" pitchFamily="2" charset="-78"/>
              </a:rPr>
              <a:t>يجب الاخذ بنظر الاعتبار توفر مكان قريب من الشركة </a:t>
            </a:r>
            <a:r>
              <a:rPr lang="ar-SA" sz="2400" dirty="0" err="1" smtClean="0">
                <a:cs typeface="PT Bold Heading" pitchFamily="2" charset="-78"/>
              </a:rPr>
              <a:t>لايقاف</a:t>
            </a:r>
            <a:r>
              <a:rPr lang="ar-SA" sz="2400" dirty="0" smtClean="0">
                <a:cs typeface="PT Bold Heading" pitchFamily="2" charset="-78"/>
              </a:rPr>
              <a:t> الحافلات ووجود لافته تحمل اسم الشركة (مصممة بطريقة تلفت النظر )واختيار الاسم وطريقة كتابته والالوان المستخدمة ايضا تلعب دورا هاما في تحقيق الهدف .</a:t>
            </a:r>
          </a:p>
          <a:p>
            <a:endParaRPr lang="ar-SA" dirty="0"/>
          </a:p>
          <a:p>
            <a:pPr marL="285750" indent="-285750">
              <a:buFont typeface="Arial" pitchFamily="34" charset="0"/>
              <a:buChar char="•"/>
            </a:pPr>
            <a:endParaRPr lang="ar-SA" dirty="0" smtClean="0"/>
          </a:p>
          <a:p>
            <a:endParaRPr lang="ar-SA" dirty="0"/>
          </a:p>
        </p:txBody>
      </p:sp>
    </p:spTree>
    <p:extLst>
      <p:ext uri="{BB962C8B-B14F-4D97-AF65-F5344CB8AC3E}">
        <p14:creationId xmlns:p14="http://schemas.microsoft.com/office/powerpoint/2010/main" xmlns="" val="3000438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129</Words>
  <PresentationFormat>عرض على الشاشة (3:4)‏</PresentationFormat>
  <Paragraphs>12</Paragraphs>
  <Slides>2</Slides>
  <Notes>0</Notes>
  <HiddenSlides>0</HiddenSlides>
  <MMClips>0</MMClips>
  <ScaleCrop>false</ScaleCrop>
  <HeadingPairs>
    <vt:vector size="4" baseType="variant">
      <vt:variant>
        <vt:lpstr>سمة</vt:lpstr>
      </vt:variant>
      <vt:variant>
        <vt:i4>1</vt:i4>
      </vt:variant>
      <vt:variant>
        <vt:lpstr>عناوين الشرائح</vt:lpstr>
      </vt:variant>
      <vt:variant>
        <vt:i4>2</vt:i4>
      </vt:variant>
    </vt:vector>
  </HeadingPairs>
  <TitlesOfParts>
    <vt:vector size="3" baseType="lpstr">
      <vt:lpstr>انقلاب</vt:lpstr>
      <vt:lpstr>الشريحة 1</vt:lpstr>
      <vt:lpstr>الشريحة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SALAM</dc:creator>
  <cp:lastModifiedBy>SALAM</cp:lastModifiedBy>
  <cp:revision>1</cp:revision>
  <dcterms:created xsi:type="dcterms:W3CDTF">2016-03-29T23:15:03Z</dcterms:created>
  <dcterms:modified xsi:type="dcterms:W3CDTF">2016-03-29T23:15:22Z</dcterms:modified>
</cp:coreProperties>
</file>