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sldIdLst>
    <p:sldId id="257" r:id="rId2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84380"/>
    <p:restoredTop sz="94660"/>
  </p:normalViewPr>
  <p:slideViewPr>
    <p:cSldViewPr>
      <p:cViewPr varScale="1">
        <p:scale>
          <a:sx n="66" d="100"/>
          <a:sy n="66" d="100"/>
        </p:scale>
        <p:origin x="-154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عنوان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22" name="عنوان فرعي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pPr/>
              <a:t>21/06/37</a:t>
            </a:fld>
            <a:endParaRPr lang="ar-SA"/>
          </a:p>
        </p:txBody>
      </p:sp>
      <p:sp>
        <p:nvSpPr>
          <p:cNvPr id="20" name="عنصر نائب للتذييل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10" name="عنصر نائب لرقم الشريحة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شكل بيضاوي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شكل بيضاوي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pPr/>
              <a:t>21/06/37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pPr/>
              <a:t>21/06/37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pPr/>
              <a:t>21/06/37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مستطيل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pPr/>
              <a:t>21/06/37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0" name="مستطيل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شكل بيضاوي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شكل بيضاوي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pPr/>
              <a:t>21/06/37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pPr/>
              <a:t>21/06/37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pPr/>
              <a:t>21/06/37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ستطيل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pPr/>
              <a:t>21/06/37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6" name="مستطيل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pPr/>
              <a:t>21/06/37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pPr/>
              <a:t>21/06/37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مستطيل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ar-SA" smtClean="0"/>
              <a:t>انقر فوق الرمز لإضافة صورة</a:t>
            </a:r>
            <a:endParaRPr kumimoji="0" lang="en-US" dirty="0"/>
          </a:p>
        </p:txBody>
      </p:sp>
      <p:sp>
        <p:nvSpPr>
          <p:cNvPr id="9" name="مخطط انسيابي: معالجة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مخطط انسيابي: معالجة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دائري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شكل بيضاوي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دائرة مجوفة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مستطيل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عنصر نائب للعنوان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9" name="عنصر نائب للنص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24" name="عنصر نائب للتاريخ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1B8ABB09-4A1D-463E-8065-109CC2B7EFAA}" type="datetimeFigureOut">
              <a:rPr lang="ar-SA" smtClean="0"/>
              <a:pPr/>
              <a:t>21/06/37</a:t>
            </a:fld>
            <a:endParaRPr lang="ar-SA"/>
          </a:p>
        </p:txBody>
      </p:sp>
      <p:sp>
        <p:nvSpPr>
          <p:cNvPr id="10" name="عنصر نائب للتذييل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ar-SA"/>
          </a:p>
        </p:txBody>
      </p:sp>
      <p:sp>
        <p:nvSpPr>
          <p:cNvPr id="22" name="عنصر نائب لرقم الشريحة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5" name="مستطيل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1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r" rtl="1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r" rtl="1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r" rtl="1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r" rtl="1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r" rtl="1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r" rtl="1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755576" y="620688"/>
            <a:ext cx="7632848" cy="561662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ar-SA" sz="3200" b="1" dirty="0" smtClean="0">
                <a:solidFill>
                  <a:srgbClr val="FF0000"/>
                </a:solidFill>
              </a:rPr>
              <a:t>7. حملة الافتتاح :</a:t>
            </a:r>
          </a:p>
          <a:p>
            <a:r>
              <a:rPr lang="ar-SA" sz="3200" b="1" dirty="0" smtClean="0"/>
              <a:t>الاعلان عن الافتتاح عن طريق الجرائد والمجلات .</a:t>
            </a:r>
          </a:p>
          <a:p>
            <a:r>
              <a:rPr lang="ar-SA" sz="3200" b="1" dirty="0" smtClean="0"/>
              <a:t>استخدام قوائم البريد لتوجيه خطابات مباشرة الى العملاء المرتقبين وكذلك ارسال رسائل اليكترونية للتعريف بالشركة وانشطتها المختلفة.</a:t>
            </a:r>
          </a:p>
          <a:p>
            <a:r>
              <a:rPr lang="ar-SA" sz="3200" b="1" dirty="0" smtClean="0"/>
              <a:t>الحصوا على كافة المطبوعات والملصقات الي يعدها الموردون .</a:t>
            </a:r>
          </a:p>
          <a:p>
            <a:r>
              <a:rPr lang="ar-SA" sz="3200" b="1" dirty="0" smtClean="0"/>
              <a:t>استغلال </a:t>
            </a:r>
            <a:r>
              <a:rPr lang="ar-SA" sz="3200" b="1" dirty="0" err="1" smtClean="0"/>
              <a:t>التيلفون</a:t>
            </a:r>
            <a:r>
              <a:rPr lang="ar-SA" sz="3200" b="1" dirty="0" smtClean="0"/>
              <a:t> او الراديو في الاعلان وجميع وسائل التواصل الاجتماعي .</a:t>
            </a:r>
          </a:p>
          <a:p>
            <a:r>
              <a:rPr lang="ar-SA" sz="3200" b="1" dirty="0" smtClean="0"/>
              <a:t>الدعوة لحضور الافتتاح الرسمي وتقديم جوائز بهذه المناسبة</a:t>
            </a:r>
            <a:endParaRPr lang="ar-SA" sz="3200" b="1" dirty="0"/>
          </a:p>
        </p:txBody>
      </p:sp>
    </p:spTree>
    <p:extLst>
      <p:ext uri="{BB962C8B-B14F-4D97-AF65-F5344CB8AC3E}">
        <p14:creationId xmlns:p14="http://schemas.microsoft.com/office/powerpoint/2010/main" xmlns="" val="4020963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انقلاب">
  <a:themeElements>
    <a:clrScheme name="انقلاب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انقلاب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انقلاب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0</TotalTime>
  <Words>59</Words>
  <PresentationFormat>عرض على الشاشة (3:4)‏</PresentationFormat>
  <Paragraphs>6</Paragraphs>
  <Slides>1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1</vt:i4>
      </vt:variant>
    </vt:vector>
  </HeadingPairs>
  <TitlesOfParts>
    <vt:vector size="2" baseType="lpstr">
      <vt:lpstr>انقلاب</vt:lpstr>
      <vt:lpstr>الشريحة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الشريحة 1</dc:title>
  <dc:creator>SALAM</dc:creator>
  <cp:lastModifiedBy>SALAM</cp:lastModifiedBy>
  <cp:revision>1</cp:revision>
  <dcterms:created xsi:type="dcterms:W3CDTF">2016-03-29T23:14:22Z</dcterms:created>
  <dcterms:modified xsi:type="dcterms:W3CDTF">2016-03-29T23:14:41Z</dcterms:modified>
</cp:coreProperties>
</file>