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764704"/>
            <a:ext cx="7704856" cy="5544616"/>
          </a:xfrm>
        </p:spPr>
        <p:txBody>
          <a:bodyPr>
            <a:normAutofit fontScale="85000" lnSpcReduction="20000"/>
          </a:bodyPr>
          <a:lstStyle/>
          <a:p>
            <a:pPr marL="0" indent="0">
              <a:buNone/>
            </a:pPr>
            <a:r>
              <a:rPr lang="ar-SA" sz="2800" b="1" dirty="0" smtClean="0">
                <a:solidFill>
                  <a:srgbClr val="FF0000"/>
                </a:solidFill>
              </a:rPr>
              <a:t>2. دراسة المنافسين :</a:t>
            </a:r>
          </a:p>
          <a:p>
            <a:pPr>
              <a:lnSpc>
                <a:spcPct val="150000"/>
              </a:lnSpc>
            </a:pPr>
            <a:r>
              <a:rPr lang="ar-SA" b="1" dirty="0" smtClean="0"/>
              <a:t>ويتعلق بالتعرف على عدد الوكالات السياحية الموجودة ومزايا كل منها ومجالات عملها ومدى التعاون فيما بينها.</a:t>
            </a:r>
          </a:p>
          <a:p>
            <a:pPr>
              <a:lnSpc>
                <a:spcPct val="150000"/>
              </a:lnSpc>
            </a:pPr>
            <a:r>
              <a:rPr lang="ar-SA" b="1" dirty="0" smtClean="0"/>
              <a:t>التعرف على الموردين مثل (شركات الطيران وشركات الملاحة والفنادق ومؤسسات </a:t>
            </a:r>
            <a:r>
              <a:rPr lang="ar-SA" b="1" dirty="0" err="1" smtClean="0"/>
              <a:t>تاجير</a:t>
            </a:r>
            <a:r>
              <a:rPr lang="ar-SA" b="1" dirty="0" smtClean="0"/>
              <a:t> السيارات والدور الذي يقوم به هؤلاء الموردين في عمليات البيع للعملاء.</a:t>
            </a:r>
          </a:p>
          <a:p>
            <a:pPr>
              <a:lnSpc>
                <a:spcPct val="150000"/>
              </a:lnSpc>
            </a:pPr>
            <a:r>
              <a:rPr lang="ar-SA" b="1" dirty="0" smtClean="0"/>
              <a:t>التعرف على العملاء (الشركات ) الذين يقومون بعمل الاتصالات مباشرة مع الموردين بدون الاستعانة بوكالات السفر مثل النوادي والاتحادات والنقابات والمؤسسات الكبرى وربما امكن الاستفادة منهم بعد منحهم نفس المزايا التي كانت تتحقق لهم.</a:t>
            </a:r>
          </a:p>
          <a:p>
            <a:pPr marL="0" indent="0">
              <a:buNone/>
            </a:pPr>
            <a:endParaRPr lang="ar-SA" dirty="0"/>
          </a:p>
        </p:txBody>
      </p:sp>
    </p:spTree>
    <p:extLst>
      <p:ext uri="{BB962C8B-B14F-4D97-AF65-F5344CB8AC3E}">
        <p14:creationId xmlns:p14="http://schemas.microsoft.com/office/powerpoint/2010/main" xmlns="" val="3553494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764704"/>
            <a:ext cx="7632848" cy="5544615"/>
          </a:xfrm>
        </p:spPr>
        <p:txBody>
          <a:bodyPr>
            <a:normAutofit fontScale="92500" lnSpcReduction="20000"/>
          </a:bodyPr>
          <a:lstStyle/>
          <a:p>
            <a:pPr marL="0" indent="0">
              <a:buNone/>
            </a:pPr>
            <a:r>
              <a:rPr lang="ar-SA" dirty="0" smtClean="0"/>
              <a:t>3</a:t>
            </a:r>
            <a:r>
              <a:rPr lang="ar-SA" dirty="0" smtClean="0">
                <a:solidFill>
                  <a:srgbClr val="FF0000"/>
                </a:solidFill>
              </a:rPr>
              <a:t>. </a:t>
            </a:r>
            <a:r>
              <a:rPr lang="ar-SA" b="1" dirty="0" smtClean="0">
                <a:solidFill>
                  <a:srgbClr val="FF0000"/>
                </a:solidFill>
              </a:rPr>
              <a:t>البدء في إعداد وكالة سياحية جديدة لم تكن موجودة من قبل او دراسة شراء وكالة سياحية قائمة .</a:t>
            </a:r>
          </a:p>
          <a:p>
            <a:r>
              <a:rPr lang="ar-SA" b="1" dirty="0" smtClean="0"/>
              <a:t>تحديد الموقع المناسب وذلك بالاتصال بالموردين وابداء الرغبة في عمل وكالة سياحية ،والتعرف على نصائحهم ،فكل هذا يفيد في القاء الضوء على المكان.</a:t>
            </a:r>
          </a:p>
          <a:p>
            <a:r>
              <a:rPr lang="ar-SA" b="1" dirty="0" smtClean="0"/>
              <a:t>وقد يكون من الافضل شراء وكالة قائمة بدلا من اتخاذ كافة الخطوات لافتتاح وكالة جديدة فاذا كان الامر كذلك يتعين عمل دراسة دقيقة من الناحية العملية والمالية والتعرف على سمعة الوكالة القائمة في السوق.</a:t>
            </a:r>
          </a:p>
          <a:p>
            <a:r>
              <a:rPr lang="ar-SA" b="1" dirty="0" smtClean="0"/>
              <a:t>مزايا شراء وكالة قائمة:</a:t>
            </a:r>
          </a:p>
          <a:p>
            <a:pPr marL="457200" indent="-457200">
              <a:buAutoNum type="arabicPeriod"/>
            </a:pPr>
            <a:r>
              <a:rPr lang="ar-SA" b="1" dirty="0" smtClean="0"/>
              <a:t>بها عاملين يقومون بالعمل وموردين .</a:t>
            </a:r>
          </a:p>
          <a:p>
            <a:pPr marL="457200" indent="-457200">
              <a:buAutoNum type="arabicPeriod"/>
            </a:pPr>
            <a:r>
              <a:rPr lang="ar-SA" b="1" dirty="0" smtClean="0"/>
              <a:t>لها ارتباطات وتعاقدات مع الموردين.</a:t>
            </a:r>
          </a:p>
          <a:p>
            <a:pPr marL="457200" indent="-457200">
              <a:buAutoNum type="arabicPeriod"/>
            </a:pPr>
            <a:r>
              <a:rPr lang="ar-SA" b="1" dirty="0" smtClean="0"/>
              <a:t>قد يكون لعا عملائها (زبائن)</a:t>
            </a:r>
            <a:endParaRPr lang="ar-SA" b="1" dirty="0"/>
          </a:p>
        </p:txBody>
      </p:sp>
    </p:spTree>
    <p:extLst>
      <p:ext uri="{BB962C8B-B14F-4D97-AF65-F5344CB8AC3E}">
        <p14:creationId xmlns:p14="http://schemas.microsoft.com/office/powerpoint/2010/main" xmlns="" val="17538274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187</Words>
  <PresentationFormat>عرض على الشاشة (3:4)‏</PresentationFormat>
  <Paragraphs>11</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انقلاب</vt:lpstr>
      <vt:lpstr>الشريحة 1</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2016-03-29T23:12:56Z</dcterms:created>
  <dcterms:modified xsi:type="dcterms:W3CDTF">2016-03-29T23:13:22Z</dcterms:modified>
</cp:coreProperties>
</file>