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971600" y="1052736"/>
            <a:ext cx="7200800" cy="4824536"/>
          </a:xfrm>
        </p:spPr>
        <p:txBody>
          <a:bodyPr>
            <a:normAutofit/>
          </a:bodyPr>
          <a:lstStyle/>
          <a:p>
            <a:endParaRPr lang="ar-SA" sz="48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cs typeface="PT Bold Broken" pitchFamily="2" charset="-78"/>
            </a:endParaRPr>
          </a:p>
          <a:p>
            <a:endParaRPr lang="ar-SA" sz="4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cs typeface="PT Bold Broken" pitchFamily="2" charset="-78"/>
            </a:endParaRPr>
          </a:p>
          <a:p>
            <a:r>
              <a:rPr lang="ar-SA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PT Bold Broken" pitchFamily="2" charset="-78"/>
              </a:rPr>
              <a:t>خطوات افتتاح وكالة للسفر والسياحة</a:t>
            </a:r>
            <a:endParaRPr lang="ar-SA" sz="4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cs typeface="PT Bold Broke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37394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55576" y="908720"/>
            <a:ext cx="7704856" cy="5400600"/>
          </a:xfrm>
        </p:spPr>
        <p:txBody>
          <a:bodyPr>
            <a:normAutofit/>
          </a:bodyPr>
          <a:lstStyle/>
          <a:p>
            <a:r>
              <a:rPr lang="ar-SA" sz="2800" b="1" dirty="0" smtClean="0">
                <a:solidFill>
                  <a:srgbClr val="FF0000"/>
                </a:solidFill>
              </a:rPr>
              <a:t>دراسة السوق بعناية :</a:t>
            </a:r>
          </a:p>
          <a:p>
            <a:pPr marL="0" indent="0">
              <a:buNone/>
            </a:pPr>
            <a:r>
              <a:rPr lang="ar-SA" b="1" dirty="0" smtClean="0"/>
              <a:t>من خلال عمل دراسة متكاملة عن كل ما يتعلق بالسوق السياحي الخارجي والداخلي والتي تشمل :</a:t>
            </a:r>
          </a:p>
          <a:p>
            <a:pPr marL="0" indent="0" algn="just">
              <a:buNone/>
            </a:pPr>
            <a:endParaRPr lang="ar-SA" sz="2800" b="1" dirty="0" smtClean="0"/>
          </a:p>
          <a:p>
            <a:pPr marL="457200" indent="-457200" algn="just">
              <a:buAutoNum type="arabicPeriod"/>
            </a:pPr>
            <a:r>
              <a:rPr lang="ar-SA" sz="2800" b="1" dirty="0" smtClean="0"/>
              <a:t>الاحصائيات والبيانات المتعلقة بالحركة السياحية الوافدة والمصدرة وجنسيات السائحين والموسمية في الحركة والطاقة الفندقية وتوزيعها.</a:t>
            </a:r>
          </a:p>
          <a:p>
            <a:pPr marL="457200" indent="-457200" algn="just">
              <a:buAutoNum type="arabicPeriod"/>
            </a:pPr>
            <a:r>
              <a:rPr lang="ar-SA" sz="2800" b="1" dirty="0" smtClean="0"/>
              <a:t>اسعار الفنادق تفصلا ونسب الاشغال على مدار العام ومواسم الذروة والانخفاض.</a:t>
            </a:r>
          </a:p>
          <a:p>
            <a:pPr marL="457200" indent="-457200" algn="just">
              <a:buAutoNum type="arabicPeriod"/>
            </a:pPr>
            <a:r>
              <a:rPr lang="ar-SA" sz="2800" b="1" dirty="0" smtClean="0"/>
              <a:t>جداول حركة الطيران سواء الخطوط المنتظمة او الطيران العارض من والى الدولة ومتوسطات الاسعار والموسمية.</a:t>
            </a:r>
          </a:p>
        </p:txBody>
      </p:sp>
    </p:spTree>
    <p:extLst>
      <p:ext uri="{BB962C8B-B14F-4D97-AF65-F5344CB8AC3E}">
        <p14:creationId xmlns:p14="http://schemas.microsoft.com/office/powerpoint/2010/main" xmlns="" val="359170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55576" y="764704"/>
            <a:ext cx="7632848" cy="5544616"/>
          </a:xfrm>
        </p:spPr>
        <p:txBody>
          <a:bodyPr/>
          <a:lstStyle/>
          <a:p>
            <a:pPr marL="457200" lvl="0" indent="-457200">
              <a:buClr>
                <a:srgbClr val="AA2B1E"/>
              </a:buClr>
              <a:buFont typeface="Brush Script MT" pitchFamily="66" charset="0"/>
              <a:buAutoNum type="arabicPeriod"/>
            </a:pPr>
            <a:endParaRPr lang="ar-SA" dirty="0" smtClean="0">
              <a:solidFill>
                <a:prstClr val="black"/>
              </a:solidFill>
            </a:endParaRPr>
          </a:p>
          <a:p>
            <a:pPr marL="457200" lvl="0" indent="-457200">
              <a:buClr>
                <a:srgbClr val="AA2B1E"/>
              </a:buClr>
              <a:buFont typeface="Brush Script MT" pitchFamily="66" charset="0"/>
              <a:buAutoNum type="arabicPeriod"/>
            </a:pPr>
            <a:endParaRPr lang="ar-SA" dirty="0">
              <a:solidFill>
                <a:prstClr val="black"/>
              </a:solidFill>
            </a:endParaRPr>
          </a:p>
          <a:p>
            <a:pPr marL="457200" lvl="0" indent="-457200" algn="just">
              <a:buClr>
                <a:srgbClr val="AA2B1E"/>
              </a:buClr>
              <a:buSzPct val="112000"/>
              <a:buFont typeface="+mj-lt"/>
              <a:buAutoNum type="arabicPeriod" startAt="4"/>
            </a:pPr>
            <a:r>
              <a:rPr lang="ar-SA" sz="2800" b="1" dirty="0" smtClean="0">
                <a:solidFill>
                  <a:prstClr val="black"/>
                </a:solidFill>
              </a:rPr>
              <a:t>المقاصد </a:t>
            </a:r>
            <a:r>
              <a:rPr lang="ar-SA" sz="2800" b="1" dirty="0">
                <a:solidFill>
                  <a:prstClr val="black"/>
                </a:solidFill>
              </a:rPr>
              <a:t>السياحية النشطة بالنسبة للأسواق السياحية المتوقع العمل معها وكذلك الانماط السياحية المفضلة للسائحين في تلك الاسواق .</a:t>
            </a:r>
          </a:p>
          <a:p>
            <a:pPr marL="457200" lvl="0" indent="-457200" algn="just">
              <a:buClr>
                <a:srgbClr val="AA2B1E"/>
              </a:buClr>
              <a:buSzPct val="112000"/>
              <a:buFont typeface="+mj-lt"/>
              <a:buAutoNum type="arabicPeriod" startAt="4"/>
            </a:pPr>
            <a:r>
              <a:rPr lang="ar-SA" sz="2800" b="1" dirty="0">
                <a:solidFill>
                  <a:prstClr val="black"/>
                </a:solidFill>
              </a:rPr>
              <a:t>دراسة المنافسة في السوق ،بمعنى دراسة كافة المعلومات عن الشركات السياحية القائمة وانواعها وفي أي الاسواق تعمل وكم ونوع التشغيل فيها والاسعار التي تعمل بها</a:t>
            </a:r>
            <a:r>
              <a:rPr lang="ar-SA" sz="2800" b="1" dirty="0" smtClean="0">
                <a:solidFill>
                  <a:prstClr val="black"/>
                </a:solidFill>
              </a:rPr>
              <a:t>.</a:t>
            </a:r>
          </a:p>
          <a:p>
            <a:pPr marL="457200" lvl="0" indent="-457200" algn="just">
              <a:buClr>
                <a:srgbClr val="AA2B1E"/>
              </a:buClr>
              <a:buSzPct val="112000"/>
              <a:buFont typeface="+mj-lt"/>
              <a:buAutoNum type="arabicPeriod" startAt="4"/>
            </a:pPr>
            <a:r>
              <a:rPr lang="ar-SA" sz="2800" b="1" dirty="0" smtClean="0">
                <a:solidFill>
                  <a:prstClr val="black"/>
                </a:solidFill>
              </a:rPr>
              <a:t>جمع البيانات والاسعار الخاصة بشركات النقل واسعار البرامج والمزارات السياحية وهوامش الربح التي تضاف الى تلك الاسعار.</a:t>
            </a:r>
            <a:endParaRPr lang="ar-SA" sz="2800" b="1" dirty="0">
              <a:solidFill>
                <a:prstClr val="black"/>
              </a:solidFill>
            </a:endParaRP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3305237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0</TotalTime>
  <Words>132</Words>
  <PresentationFormat>عرض على الشاشة (3:4)‏</PresentationFormat>
  <Paragraphs>14</Paragraphs>
  <Slides>3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3</vt:i4>
      </vt:variant>
    </vt:vector>
  </HeadingPairs>
  <TitlesOfParts>
    <vt:vector size="4" baseType="lpstr">
      <vt:lpstr>انقلاب</vt:lpstr>
      <vt:lpstr>الشريحة 1</vt:lpstr>
      <vt:lpstr>الشريحة 2</vt:lpstr>
      <vt:lpstr>الشريحة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SALAM</dc:creator>
  <cp:lastModifiedBy>SALAM</cp:lastModifiedBy>
  <cp:revision>1</cp:revision>
  <dcterms:created xsi:type="dcterms:W3CDTF">2016-03-29T23:12:10Z</dcterms:created>
  <dcterms:modified xsi:type="dcterms:W3CDTF">2016-03-29T23:12:40Z</dcterms:modified>
</cp:coreProperties>
</file>