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908720"/>
            <a:ext cx="8136904" cy="5544616"/>
          </a:xfrm>
        </p:spPr>
        <p:txBody>
          <a:bodyPr>
            <a:normAutofit fontScale="92500" lnSpcReduction="20000"/>
          </a:bodyPr>
          <a:lstStyle/>
          <a:p>
            <a:pPr marL="68580" indent="0" algn="ctr">
              <a:buNone/>
            </a:pPr>
            <a:r>
              <a:rPr lang="ar-SA" dirty="0" smtClean="0">
                <a:solidFill>
                  <a:srgbClr val="FF0000"/>
                </a:solidFill>
                <a:cs typeface="PT Bold Heading" pitchFamily="2" charset="-78"/>
              </a:rPr>
              <a:t>اصل العدل في مهنة الارشاد السياحي</a:t>
            </a:r>
          </a:p>
          <a:p>
            <a:pPr algn="ctr"/>
            <a:r>
              <a:rPr lang="ar-SA" dirty="0" smtClean="0">
                <a:solidFill>
                  <a:srgbClr val="FF0000"/>
                </a:solidFill>
                <a:cs typeface="PT Bold Heading" pitchFamily="2" charset="-78"/>
              </a:rPr>
              <a:t>تعامل المرشد السياحي مع السياح بالمساواة وبدون التميز.</a:t>
            </a:r>
          </a:p>
          <a:p>
            <a:pPr marL="68580" indent="0" algn="ctr">
              <a:buNone/>
            </a:pPr>
            <a:endParaRPr lang="ar-SA" dirty="0" smtClean="0">
              <a:solidFill>
                <a:srgbClr val="FF0000"/>
              </a:solidFill>
              <a:cs typeface="PT Bold Heading" pitchFamily="2" charset="-78"/>
            </a:endParaRPr>
          </a:p>
          <a:p>
            <a:pPr marL="68580" indent="0" algn="ctr">
              <a:buNone/>
            </a:pPr>
            <a:r>
              <a:rPr lang="ar-SA" b="1" dirty="0" smtClean="0">
                <a:solidFill>
                  <a:schemeClr val="tx1"/>
                </a:solidFill>
                <a:cs typeface="PT Bold Heading" pitchFamily="2" charset="-78"/>
              </a:rPr>
              <a:t>واكده الله تعالى في كتابه حيث جاء في قوله تعالى :</a:t>
            </a:r>
          </a:p>
          <a:p>
            <a:pPr marL="68580" indent="0" algn="ctr">
              <a:buNone/>
            </a:pPr>
            <a:r>
              <a:rPr lang="ar-SA" b="1" dirty="0">
                <a:solidFill>
                  <a:schemeClr val="tx1"/>
                </a:solidFill>
                <a:latin typeface="Helvetica"/>
              </a:rPr>
              <a:t>وَإِذَا حَكَمْتُم بَيْنَ النَّاسِ أَن تَحْكُمُوا </a:t>
            </a:r>
            <a:r>
              <a:rPr lang="ar-SA" b="1" dirty="0" smtClean="0">
                <a:solidFill>
                  <a:schemeClr val="tx1"/>
                </a:solidFill>
                <a:latin typeface="Helvetica"/>
              </a:rPr>
              <a:t>بِالْعَدْلِ</a:t>
            </a:r>
          </a:p>
          <a:p>
            <a:pPr marL="68580" indent="0" algn="l">
              <a:buNone/>
            </a:pPr>
            <a:r>
              <a:rPr lang="ar-SA" dirty="0" smtClean="0">
                <a:solidFill>
                  <a:srgbClr val="000000"/>
                </a:solidFill>
                <a:latin typeface="Helvetica"/>
              </a:rPr>
              <a:t>المائدة8</a:t>
            </a:r>
          </a:p>
          <a:p>
            <a:pPr marL="68580" indent="0" algn="l">
              <a:buNone/>
            </a:pPr>
            <a:endParaRPr lang="ar-SA" dirty="0">
              <a:solidFill>
                <a:srgbClr val="000000"/>
              </a:solidFill>
              <a:latin typeface="Helvetica"/>
            </a:endParaRPr>
          </a:p>
          <a:p>
            <a:pPr marL="68580" indent="0" algn="l">
              <a:buNone/>
            </a:pPr>
            <a:endParaRPr lang="ar-SA" dirty="0" smtClean="0">
              <a:solidFill>
                <a:srgbClr val="000000"/>
              </a:solidFill>
              <a:latin typeface="Helvetica"/>
            </a:endParaRPr>
          </a:p>
          <a:p>
            <a:pPr marL="68580" indent="0">
              <a:buNone/>
            </a:pPr>
            <a:r>
              <a:rPr lang="ar-SA" dirty="0" smtClean="0">
                <a:solidFill>
                  <a:srgbClr val="000000"/>
                </a:solidFill>
                <a:latin typeface="Simplified Arabic" pitchFamily="18" charset="-78"/>
                <a:cs typeface="Simplified Arabic" pitchFamily="18" charset="-78"/>
              </a:rPr>
              <a:t>فعلى المرشد السياحي اقامة العدل بين السياح وعدم التمايز بينهما سواء </a:t>
            </a:r>
            <a:r>
              <a:rPr lang="ar-SA" dirty="0" err="1" smtClean="0">
                <a:solidFill>
                  <a:srgbClr val="000000"/>
                </a:solidFill>
                <a:latin typeface="Simplified Arabic" pitchFamily="18" charset="-78"/>
                <a:cs typeface="Simplified Arabic" pitchFamily="18" charset="-78"/>
              </a:rPr>
              <a:t>كانو</a:t>
            </a:r>
            <a:r>
              <a:rPr lang="ar-SA" dirty="0" smtClean="0">
                <a:solidFill>
                  <a:srgbClr val="000000"/>
                </a:solidFill>
                <a:latin typeface="Simplified Arabic" pitchFamily="18" charset="-78"/>
                <a:cs typeface="Simplified Arabic" pitchFamily="18" charset="-78"/>
              </a:rPr>
              <a:t> على نفس الدين او غير دينك وبين ذلك الرسول الاكرم ص </a:t>
            </a:r>
            <a:r>
              <a:rPr lang="ar-SA" sz="3200" b="1" dirty="0" smtClean="0">
                <a:solidFill>
                  <a:srgbClr val="000000"/>
                </a:solidFill>
                <a:latin typeface="Simplified Arabic" pitchFamily="18" charset="-78"/>
                <a:cs typeface="Simplified Arabic" pitchFamily="18" charset="-78"/>
              </a:rPr>
              <a:t>:   من </a:t>
            </a:r>
            <a:r>
              <a:rPr lang="ar-SA" sz="3200" b="1" dirty="0">
                <a:solidFill>
                  <a:srgbClr val="000000"/>
                </a:solidFill>
                <a:latin typeface="Simplified Arabic" pitchFamily="18" charset="-78"/>
                <a:cs typeface="Simplified Arabic" pitchFamily="18" charset="-78"/>
              </a:rPr>
              <a:t>ظلم ذمياً فأنا خصمه......</a:t>
            </a:r>
            <a:endParaRPr lang="ar-SA" sz="3200" b="1" dirty="0">
              <a:latin typeface="Simplified Arabic" pitchFamily="18" charset="-78"/>
              <a:cs typeface="Simplified Arabic" pitchFamily="18" charset="-78"/>
            </a:endParaRPr>
          </a:p>
          <a:p>
            <a:pPr marL="68580" indent="0">
              <a:buNone/>
            </a:pPr>
            <a:endParaRPr lang="ar-SA" dirty="0" smtClean="0">
              <a:solidFill>
                <a:srgbClr val="00000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2424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844824"/>
            <a:ext cx="8064896" cy="4536504"/>
          </a:xfrm>
        </p:spPr>
        <p:txBody>
          <a:bodyPr>
            <a:normAutofit/>
          </a:bodyPr>
          <a:lstStyle/>
          <a:p>
            <a:pPr algn="just"/>
            <a:r>
              <a:rPr lang="ar-SA" sz="3200" dirty="0" smtClean="0">
                <a:latin typeface="Simplified Arabic" pitchFamily="18" charset="-78"/>
                <a:cs typeface="Simplified Arabic" pitchFamily="18" charset="-78"/>
              </a:rPr>
              <a:t>من هنا نجد  بان المرشد السياحي اذا تخلق بخلق العدل جعله ذلك يتغلب على بعض الفروقات في انتماءات الافراد ، سواء كانت اقليمية او قبلية او غير قبلية ......</a:t>
            </a:r>
          </a:p>
          <a:p>
            <a:pPr marL="68580" indent="0" algn="just">
              <a:buNone/>
            </a:pPr>
            <a:endParaRPr lang="ar-SA" sz="3200" dirty="0" smtClean="0">
              <a:latin typeface="Simplified Arabic" pitchFamily="18" charset="-78"/>
              <a:cs typeface="Simplified Arabic" pitchFamily="18" charset="-78"/>
            </a:endParaRPr>
          </a:p>
          <a:p>
            <a:pPr algn="just"/>
            <a:r>
              <a:rPr lang="ar-SA" sz="3200" dirty="0" smtClean="0">
                <a:latin typeface="Simplified Arabic" pitchFamily="18" charset="-78"/>
                <a:cs typeface="Simplified Arabic" pitchFamily="18" charset="-78"/>
              </a:rPr>
              <a:t>وان تخلق المرشد السياحي بخلق العدل يجعله يبث الطمأنينة في نفوس السياح ، كما أن علاقته بالسياح تكون ارتباط بحيث لا يكون هنالك تحيز نحو فرد دون اخر .</a:t>
            </a:r>
            <a:endParaRPr lang="ar-SA" sz="3200" dirty="0"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07895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122</Words>
  <PresentationFormat>عرض على الشاشة (3:4)‏</PresentationFormat>
  <Paragraphs>12</Paragraphs>
  <Slides>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انقلاب</vt:lpstr>
      <vt:lpstr>الشريحة 1</vt:lpstr>
      <vt:lpstr>الشريحة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SALAM</dc:creator>
  <cp:lastModifiedBy>SALAM</cp:lastModifiedBy>
  <cp:revision>1</cp:revision>
  <dcterms:created xsi:type="dcterms:W3CDTF">2016-03-29T22:42:11Z</dcterms:created>
  <dcterms:modified xsi:type="dcterms:W3CDTF">2016-03-29T22:44:00Z</dcterms:modified>
</cp:coreProperties>
</file>