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92696"/>
            <a:ext cx="8208912" cy="5832648"/>
          </a:xfrm>
        </p:spPr>
        <p:txBody>
          <a:bodyPr>
            <a:normAutofit fontScale="92500" lnSpcReduction="10000"/>
          </a:bodyPr>
          <a:lstStyle/>
          <a:p>
            <a:pPr marL="68580" indent="0" algn="ctr">
              <a:buNone/>
            </a:pPr>
            <a:r>
              <a:rPr lang="ar-SA" sz="2800" b="1" dirty="0" smtClean="0">
                <a:solidFill>
                  <a:srgbClr val="FF0000"/>
                </a:solidFill>
              </a:rPr>
              <a:t>أداء العمل :</a:t>
            </a:r>
          </a:p>
          <a:p>
            <a:pPr algn="just"/>
            <a:r>
              <a:rPr lang="ar-SA" dirty="0" smtClean="0"/>
              <a:t>ان امانة المرشد السياحي تكون في عمله من خلال محافظته على مستوى الاداء الجيد اثناء مزاولته لمهنة الارشاد </a:t>
            </a:r>
            <a:r>
              <a:rPr lang="ar-SA" b="1" dirty="0" smtClean="0">
                <a:solidFill>
                  <a:srgbClr val="FF0000"/>
                </a:solidFill>
              </a:rPr>
              <a:t>فمن معاني الامانة « ان يحرص المرء على اداء واجبه كاملا في العمل الذي يناط به، وان يستنفذ جهده في ابلاغه تمام الاحسان».</a:t>
            </a:r>
          </a:p>
          <a:p>
            <a:pPr marL="68580" indent="0" algn="just">
              <a:buNone/>
            </a:pPr>
            <a:endParaRPr lang="ar-SA" b="1" dirty="0" smtClean="0">
              <a:solidFill>
                <a:srgbClr val="FF0000"/>
              </a:solidFill>
            </a:endParaRPr>
          </a:p>
          <a:p>
            <a:pPr algn="just"/>
            <a:r>
              <a:rPr lang="ar-SA" dirty="0" smtClean="0"/>
              <a:t>المرشد السياحي عندما يضع في نصب عينيه انه مسؤول عن افراد المجموعة السياحية التي تحت يده فانه سيؤدي عمله بكل اخلاص وامانة واتقان كما يقول الله عز وجل </a:t>
            </a:r>
            <a:r>
              <a:rPr lang="ar-SA" dirty="0"/>
              <a:t>: </a:t>
            </a:r>
            <a:endParaRPr lang="ar-SA" dirty="0" smtClean="0"/>
          </a:p>
          <a:p>
            <a:pPr marL="68580" indent="0" algn="just">
              <a:buNone/>
            </a:pPr>
            <a:r>
              <a:rPr lang="ar-SA" sz="2800" dirty="0" smtClean="0">
                <a:cs typeface="PT Bold Dusky" pitchFamily="2" charset="-78"/>
              </a:rPr>
              <a:t>وَقُلِ </a:t>
            </a:r>
            <a:r>
              <a:rPr lang="ar-SA" sz="2800" dirty="0">
                <a:cs typeface="PT Bold Dusky" pitchFamily="2" charset="-78"/>
              </a:rPr>
              <a:t>اعْمَلُوا فَسَيَرَى اللَّهُ عَمَلَكُمْ وَرَسُولُهُ وَالْمُؤْمِنُونَ ۖ وَسَتُرَدُّونَ </a:t>
            </a:r>
            <a:r>
              <a:rPr lang="ar-SA" sz="2800" dirty="0" err="1">
                <a:cs typeface="PT Bold Dusky" pitchFamily="2" charset="-78"/>
              </a:rPr>
              <a:t>إِلَىٰ</a:t>
            </a:r>
            <a:r>
              <a:rPr lang="ar-SA" sz="2800" dirty="0">
                <a:cs typeface="PT Bold Dusky" pitchFamily="2" charset="-78"/>
              </a:rPr>
              <a:t> عَالِمِ الْغَيْبِ وَالشَّهَادَةِ فَيُنَبِّئُكُمْ بِمَا كُنْتُمْ تَعْمَلُونَ </a:t>
            </a:r>
            <a:endParaRPr lang="ar-SA" sz="2800" dirty="0" smtClean="0">
              <a:cs typeface="PT Bold Dusky" pitchFamily="2" charset="-78"/>
            </a:endParaRPr>
          </a:p>
          <a:p>
            <a:pPr marL="68580" indent="0" algn="just">
              <a:buNone/>
            </a:pPr>
            <a:endParaRPr lang="ar-SA" dirty="0" smtClean="0"/>
          </a:p>
          <a:p>
            <a:pPr marL="68580" indent="0" algn="l">
              <a:buNone/>
            </a:pPr>
            <a:r>
              <a:rPr lang="ar-SA" dirty="0" smtClean="0"/>
              <a:t>التوبة 105 </a:t>
            </a:r>
          </a:p>
        </p:txBody>
      </p:sp>
    </p:spTree>
    <p:extLst>
      <p:ext uri="{BB962C8B-B14F-4D97-AF65-F5344CB8AC3E}">
        <p14:creationId xmlns:p14="http://schemas.microsoft.com/office/powerpoint/2010/main" xmlns="" val="177125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1628800"/>
            <a:ext cx="8064896" cy="4824536"/>
          </a:xfrm>
        </p:spPr>
        <p:txBody>
          <a:bodyPr/>
          <a:lstStyle/>
          <a:p>
            <a:pPr algn="just"/>
            <a:r>
              <a:rPr lang="ar-SA" sz="3600" dirty="0"/>
              <a:t>وانطلاق من </a:t>
            </a:r>
            <a:r>
              <a:rPr lang="ar-SA" sz="3600" dirty="0" smtClean="0"/>
              <a:t>الآية </a:t>
            </a:r>
            <a:r>
              <a:rPr lang="ar-SA" sz="3600" dirty="0"/>
              <a:t>الكريمة على المرشد السياحي ان يراقب الله عز وجل من خلال أمانته في اداء عمله، وفي تعامله مع من حوله من افراد المجموعة السياحية لان أمانته وإخلاصه في عمله يعطي نظرة تأملية حضارية لهذا المزار ، فيجعل من حوله من السياح على ثقة بعمله وذلك لأمانته.</a:t>
            </a:r>
          </a:p>
          <a:p>
            <a:endParaRPr lang="ar-SA" dirty="0"/>
          </a:p>
        </p:txBody>
      </p:sp>
    </p:spTree>
    <p:extLst>
      <p:ext uri="{BB962C8B-B14F-4D97-AF65-F5344CB8AC3E}">
        <p14:creationId xmlns:p14="http://schemas.microsoft.com/office/powerpoint/2010/main" xmlns="" val="25820044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145</Words>
  <PresentationFormat>عرض على الشاشة (3:4)‏</PresentationFormat>
  <Paragraphs>8</Paragraphs>
  <Slides>2</Slides>
  <Notes>0</Notes>
  <HiddenSlides>0</HiddenSlides>
  <MMClips>0</MMClips>
  <ScaleCrop>false</ScaleCrop>
  <HeadingPairs>
    <vt:vector size="4" baseType="variant">
      <vt:variant>
        <vt:lpstr>سمة</vt:lpstr>
      </vt:variant>
      <vt:variant>
        <vt:i4>1</vt:i4>
      </vt:variant>
      <vt:variant>
        <vt:lpstr>عناوين الشرائح</vt:lpstr>
      </vt:variant>
      <vt:variant>
        <vt:i4>2</vt:i4>
      </vt:variant>
    </vt:vector>
  </HeadingPairs>
  <TitlesOfParts>
    <vt:vector size="3" baseType="lpstr">
      <vt:lpstr>انقلاب</vt:lpstr>
      <vt:lpstr>الشريحة 1</vt:lpstr>
      <vt:lpstr>الشريحة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SALAM</dc:creator>
  <cp:lastModifiedBy>SALAM</cp:lastModifiedBy>
  <cp:revision>1</cp:revision>
  <dcterms:created xsi:type="dcterms:W3CDTF">2016-03-29T22:35:33Z</dcterms:created>
  <dcterms:modified xsi:type="dcterms:W3CDTF">2016-03-29T22:36:22Z</dcterms:modified>
</cp:coreProperties>
</file>