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632848" cy="1152128"/>
          </a:xfrm>
        </p:spPr>
        <p:txBody>
          <a:bodyPr>
            <a:noAutofit/>
          </a:bodyPr>
          <a:lstStyle/>
          <a:p>
            <a:pPr algn="ctr"/>
            <a:r>
              <a:rPr lang="ar-SA" sz="3200" dirty="0">
                <a:solidFill>
                  <a:srgbClr val="FF0000"/>
                </a:solidFill>
                <a:cs typeface="PT Bold Heading" pitchFamily="2" charset="-78"/>
              </a:rPr>
              <a:t>التحلي بالذوق الحضاري في مهنة الارشاد </a:t>
            </a:r>
            <a:r>
              <a:rPr lang="ar-SA" sz="3200" dirty="0" smtClean="0">
                <a:solidFill>
                  <a:srgbClr val="FF0000"/>
                </a:solidFill>
                <a:cs typeface="PT Bold Heading" pitchFamily="2" charset="-78"/>
              </a:rPr>
              <a:t>السياحي</a:t>
            </a:r>
            <a:r>
              <a:rPr lang="ar-SA" sz="2800" dirty="0">
                <a:solidFill>
                  <a:srgbClr val="FF0000"/>
                </a:solidFill>
                <a:cs typeface="PT Bold Heading" pitchFamily="2" charset="-78"/>
              </a:rPr>
              <a:t/>
            </a:r>
            <a:br>
              <a:rPr lang="ar-SA" sz="2800" dirty="0">
                <a:solidFill>
                  <a:srgbClr val="FF0000"/>
                </a:solidFill>
                <a:cs typeface="PT Bold Heading" pitchFamily="2" charset="-78"/>
              </a:rPr>
            </a:br>
            <a:endParaRPr lang="ar-SA" sz="2800" dirty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2060848"/>
            <a:ext cx="8208912" cy="446449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ar-SA" dirty="0" smtClean="0">
                <a:cs typeface="PT Bold Heading" pitchFamily="2" charset="-78"/>
              </a:rPr>
              <a:t>ان الدين الاسلامي الحنيف يدعو الى ،</a:t>
            </a: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التحلي بالذوق في التعامل </a:t>
            </a:r>
            <a:r>
              <a:rPr lang="ar-SA" dirty="0" smtClean="0">
                <a:solidFill>
                  <a:schemeClr val="accent1">
                    <a:lumMod val="50000"/>
                  </a:schemeClr>
                </a:solidFill>
                <a:cs typeface="PT Bold Heading" pitchFamily="2" charset="-78"/>
              </a:rPr>
              <a:t>واللباقة في الحديث</a:t>
            </a:r>
            <a:r>
              <a:rPr lang="ar-SA" dirty="0" smtClean="0">
                <a:cs typeface="PT Bold Heading" pitchFamily="2" charset="-78"/>
              </a:rPr>
              <a:t> </a:t>
            </a:r>
            <a:r>
              <a:rPr lang="ar-SA" dirty="0" smtClean="0">
                <a:solidFill>
                  <a:srgbClr val="0070C0"/>
                </a:solidFill>
                <a:cs typeface="PT Bold Heading" pitchFamily="2" charset="-78"/>
              </a:rPr>
              <a:t>واستخدام الطريقة الصحيحة في المأكل والمشرب، </a:t>
            </a: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واحترام الصغير للكبير</a:t>
            </a:r>
            <a:r>
              <a:rPr lang="ar-SA" dirty="0" smtClean="0">
                <a:cs typeface="PT Bold Heading" pitchFamily="2" charset="-78"/>
              </a:rPr>
              <a:t>، والابتسامة في وجوه الآخرين، </a:t>
            </a:r>
            <a:r>
              <a:rPr lang="ar-SA" dirty="0" smtClean="0">
                <a:solidFill>
                  <a:schemeClr val="tx1"/>
                </a:solidFill>
                <a:cs typeface="PT Bold Heading" pitchFamily="2" charset="-78"/>
              </a:rPr>
              <a:t>والقاء السلام عليهم</a:t>
            </a:r>
            <a:r>
              <a:rPr lang="ar-SA" dirty="0" smtClean="0">
                <a:cs typeface="PT Bold Heading" pitchFamily="2" charset="-78"/>
              </a:rPr>
              <a:t> </a:t>
            </a:r>
            <a:r>
              <a:rPr lang="ar-SA" dirty="0" smtClean="0">
                <a:solidFill>
                  <a:srgbClr val="0070C0"/>
                </a:solidFill>
                <a:cs typeface="PT Bold Heading" pitchFamily="2" charset="-78"/>
              </a:rPr>
              <a:t>واختيار الكلام المناسب </a:t>
            </a:r>
            <a:r>
              <a:rPr lang="ar-SA" dirty="0" smtClean="0">
                <a:cs typeface="PT Bold Heading" pitchFamily="2" charset="-78"/>
              </a:rPr>
              <a:t>، كل هذا يعتبر من السلوكيات التي تندرج تحت مسمى (الذوق الحضاري ) </a:t>
            </a:r>
          </a:p>
          <a:p>
            <a:pPr marL="68580" indent="0" algn="just">
              <a:buNone/>
            </a:pPr>
            <a:endParaRPr lang="ar-SA" dirty="0" smtClean="0">
              <a:cs typeface="PT Bold Heading" pitchFamily="2" charset="-78"/>
            </a:endParaRPr>
          </a:p>
          <a:p>
            <a:r>
              <a:rPr lang="ar-SA" dirty="0"/>
              <a:t>قال تعالى </a:t>
            </a:r>
            <a:r>
              <a:rPr lang="ar-SA" dirty="0" smtClean="0"/>
              <a:t>:</a:t>
            </a:r>
          </a:p>
          <a:p>
            <a:pPr marL="68580" indent="0">
              <a:buNone/>
            </a:pPr>
            <a:r>
              <a:rPr lang="ar-SA" dirty="0">
                <a:cs typeface="PT Bold Heading" pitchFamily="2" charset="-78"/>
              </a:rPr>
              <a:t> </a:t>
            </a:r>
            <a:r>
              <a:rPr lang="ar-SA" dirty="0" smtClean="0">
                <a:cs typeface="PT Bold Heading" pitchFamily="2" charset="-78"/>
              </a:rPr>
              <a:t>وإِذَا </a:t>
            </a:r>
            <a:r>
              <a:rPr lang="ar-SA" dirty="0">
                <a:cs typeface="PT Bold Heading" pitchFamily="2" charset="-78"/>
              </a:rPr>
              <a:t>حُيِّيتُمْ بِتَحِيَّةٍ فَحَيُّوا بِأَحْسَنَ مِنْهَا أَوْ رُدُّوهَا ۗ إِنَّ اللَّهَ كَانَ </a:t>
            </a:r>
            <a:r>
              <a:rPr lang="ar-SA" dirty="0" err="1">
                <a:cs typeface="PT Bold Heading" pitchFamily="2" charset="-78"/>
              </a:rPr>
              <a:t>عَلَىٰ</a:t>
            </a:r>
            <a:r>
              <a:rPr lang="ar-SA" dirty="0">
                <a:cs typeface="PT Bold Heading" pitchFamily="2" charset="-78"/>
              </a:rPr>
              <a:t> كُلِّ شَيْءٍ حَسِيبًا </a:t>
            </a:r>
            <a:endParaRPr lang="ar-SA" dirty="0" smtClean="0">
              <a:cs typeface="PT Bold Heading" pitchFamily="2" charset="-78"/>
            </a:endParaRPr>
          </a:p>
          <a:p>
            <a:pPr marL="68580" indent="0" algn="l">
              <a:buNone/>
            </a:pPr>
            <a:r>
              <a:rPr lang="ar-SA" sz="2000" dirty="0" smtClean="0">
                <a:cs typeface="PT Bold Heading" pitchFamily="2" charset="-78"/>
              </a:rPr>
              <a:t>النساء ﴿٨٦</a:t>
            </a:r>
            <a:r>
              <a:rPr lang="ar-SA" sz="2000" dirty="0">
                <a:cs typeface="PT Bold Heading" pitchFamily="2" charset="-78"/>
              </a:rPr>
              <a:t>﴾</a:t>
            </a:r>
          </a:p>
        </p:txBody>
      </p:sp>
    </p:spTree>
    <p:extLst>
      <p:ext uri="{BB962C8B-B14F-4D97-AF65-F5344CB8AC3E}">
        <p14:creationId xmlns:p14="http://schemas.microsoft.com/office/powerpoint/2010/main" xmlns="" val="339053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764704"/>
            <a:ext cx="8136904" cy="5688632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                                         </a:t>
            </a:r>
          </a:p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أن يتحلى بالذوق الحضاري </a:t>
            </a:r>
            <a:r>
              <a:rPr lang="ar-SA" dirty="0" smtClean="0">
                <a:solidFill>
                  <a:schemeClr val="tx1"/>
                </a:solidFill>
                <a:cs typeface="PT Bold Heading" pitchFamily="2" charset="-78"/>
              </a:rPr>
              <a:t>في تجواله </a:t>
            </a:r>
            <a:r>
              <a:rPr lang="ar-SA" dirty="0" smtClean="0">
                <a:cs typeface="PT Bold Heading" pitchFamily="2" charset="-78"/>
              </a:rPr>
              <a:t>مع السياح وشرحه وارشاده لهم، </a:t>
            </a:r>
          </a:p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أن يتحلى بالذوق الحضاري </a:t>
            </a:r>
            <a:r>
              <a:rPr lang="ar-SA" dirty="0" smtClean="0">
                <a:solidFill>
                  <a:schemeClr val="tx1"/>
                </a:solidFill>
                <a:cs typeface="PT Bold Heading" pitchFamily="2" charset="-78"/>
              </a:rPr>
              <a:t>في استقبال </a:t>
            </a:r>
            <a:r>
              <a:rPr lang="ar-SA" dirty="0" smtClean="0">
                <a:cs typeface="PT Bold Heading" pitchFamily="2" charset="-78"/>
              </a:rPr>
              <a:t>الضيوف الوافدين الى بلده، ومعرفته لعاداتهم وتقاليدهم ،</a:t>
            </a:r>
          </a:p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أن يتحلى بالذوق الحضاري </a:t>
            </a:r>
            <a:r>
              <a:rPr lang="ar-SA" dirty="0" smtClean="0">
                <a:solidFill>
                  <a:schemeClr val="tx1"/>
                </a:solidFill>
                <a:cs typeface="PT Bold Heading" pitchFamily="2" charset="-78"/>
              </a:rPr>
              <a:t>في م</a:t>
            </a:r>
            <a:r>
              <a:rPr lang="ar-SA" dirty="0" smtClean="0">
                <a:cs typeface="PT Bold Heading" pitchFamily="2" charset="-78"/>
              </a:rPr>
              <a:t>شاركته السياح في مشاعرهم وانفعالاتهم ،لان في ذلك تحسين </a:t>
            </a:r>
            <a:r>
              <a:rPr lang="ar-SA" dirty="0">
                <a:cs typeface="PT Bold Heading" pitchFamily="2" charset="-78"/>
              </a:rPr>
              <a:t>صورتنا امام الاخرين </a:t>
            </a:r>
            <a:r>
              <a:rPr lang="ar-SA" dirty="0" smtClean="0">
                <a:cs typeface="PT Bold Heading" pitchFamily="2" charset="-78"/>
              </a:rPr>
              <a:t>،وبالتالي  يقوي الالفة والمودة بين السائح والمرشد السياحي. </a:t>
            </a:r>
          </a:p>
          <a:p>
            <a:pPr marL="68580" indent="0" algn="just">
              <a:lnSpc>
                <a:spcPct val="150000"/>
              </a:lnSpc>
              <a:buNone/>
            </a:pP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 فمراعاة الذوق الحضاري: </a:t>
            </a:r>
          </a:p>
          <a:p>
            <a:pPr marL="68580" indent="0" algn="just">
              <a:lnSpc>
                <a:spcPct val="150000"/>
              </a:lnSpc>
              <a:buNone/>
            </a:pP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 هو وسيلة فعالة لقضاء المهام بنجاح للوصول الى الهدف المنشود .</a:t>
            </a:r>
          </a:p>
          <a:p>
            <a:pPr marL="68580" indent="0" algn="ctr">
              <a:buNone/>
            </a:pPr>
            <a:r>
              <a:rPr lang="ar-SA" sz="3000" dirty="0" smtClean="0">
                <a:cs typeface="PT Bold Heading" pitchFamily="2" charset="-78"/>
              </a:rPr>
              <a:t> </a:t>
            </a:r>
            <a:r>
              <a:rPr lang="ar-SA" sz="2600" dirty="0" err="1" smtClean="0">
                <a:cs typeface="PT Bold Heading" pitchFamily="2" charset="-78"/>
              </a:rPr>
              <a:t>اذا</a:t>
            </a:r>
            <a:r>
              <a:rPr lang="ar-SA" sz="2600" dirty="0" smtClean="0">
                <a:cs typeface="PT Bold Heading" pitchFamily="2" charset="-78"/>
              </a:rPr>
              <a:t> فالسلوك المهذب الراقي سيبقى هو عنوان الشخص الملتزم </a:t>
            </a:r>
            <a:endParaRPr lang="ar-SA" dirty="0">
              <a:cs typeface="PT Bold Heading" pitchFamily="2" charset="-78"/>
            </a:endParaRP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429124" y="353777"/>
            <a:ext cx="392909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cs typeface="PT Bold Heading" pitchFamily="2" charset="-78"/>
              </a:rPr>
              <a:t>على المرشد السياحي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xmlns="" val="271322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167</Words>
  <PresentationFormat>عرض على الشاشة (3:4)‏</PresentationFormat>
  <Paragraphs>14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انقلاب</vt:lpstr>
      <vt:lpstr>التحلي بالذوق الحضاري في مهنة الارشاد السياحي </vt:lpstr>
      <vt:lpstr>الشريحة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التحلي بالذوق الحضاري في مهنة الارشاد السياحي </dc:title>
  <dc:creator>SALAM</dc:creator>
  <cp:lastModifiedBy>SALAM</cp:lastModifiedBy>
  <cp:revision>1</cp:revision>
  <dcterms:created xsi:type="dcterms:W3CDTF">2016-03-29T22:27:34Z</dcterms:created>
  <dcterms:modified xsi:type="dcterms:W3CDTF">2016-03-29T22:28:27Z</dcterms:modified>
</cp:coreProperties>
</file>