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0" y="285728"/>
            <a:ext cx="3672408" cy="5951584"/>
          </a:xfrm>
        </p:spPr>
        <p:txBody>
          <a:bodyPr>
            <a:normAutofit lnSpcReduction="10000"/>
          </a:bodyPr>
          <a:lstStyle/>
          <a:p>
            <a:pPr algn="r">
              <a:lnSpc>
                <a:spcPct val="150000"/>
              </a:lnSpc>
            </a:pPr>
            <a:r>
              <a:rPr lang="ar-SA" dirty="0" smtClean="0">
                <a:solidFill>
                  <a:schemeClr val="tx1"/>
                </a:solidFill>
                <a:cs typeface="PT Bold Heading" pitchFamily="2" charset="-78"/>
              </a:rPr>
              <a:t>1- </a:t>
            </a:r>
            <a:r>
              <a:rPr lang="ar-SA" sz="2000" dirty="0">
                <a:solidFill>
                  <a:schemeClr val="tx1"/>
                </a:solidFill>
                <a:cs typeface="PT Bold Heading" pitchFamily="2" charset="-78"/>
              </a:rPr>
              <a:t>التحلي بالذوق </a:t>
            </a:r>
            <a:r>
              <a:rPr lang="ar-SA" sz="2000" dirty="0" smtClean="0">
                <a:solidFill>
                  <a:schemeClr val="tx1"/>
                </a:solidFill>
                <a:cs typeface="PT Bold Heading" pitchFamily="2" charset="-78"/>
              </a:rPr>
              <a:t>الحضاري في مهنة الارشاد السياحي.</a:t>
            </a:r>
            <a:endParaRPr lang="ar-SA" sz="2000" dirty="0">
              <a:solidFill>
                <a:schemeClr val="tx1"/>
              </a:solidFill>
              <a:cs typeface="PT Bold Heading" pitchFamily="2" charset="-78"/>
            </a:endParaRPr>
          </a:p>
          <a:p>
            <a:pPr algn="r">
              <a:lnSpc>
                <a:spcPct val="150000"/>
              </a:lnSpc>
            </a:pPr>
            <a:r>
              <a:rPr lang="ar-SA" sz="2000" dirty="0">
                <a:solidFill>
                  <a:schemeClr val="tx1"/>
                </a:solidFill>
                <a:cs typeface="PT Bold Heading" pitchFamily="2" charset="-78"/>
              </a:rPr>
              <a:t>2- الشعور بمسؤولية مهنة الارشاد السياحي.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solidFill>
                  <a:srgbClr val="FF0000"/>
                </a:solidFill>
                <a:cs typeface="PT Bold Heading" pitchFamily="2" charset="-78"/>
              </a:rPr>
              <a:t>3- التحلي بذوق الصدق في الإدلاء بالمعلومات.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solidFill>
                  <a:srgbClr val="FF0000"/>
                </a:solidFill>
                <a:cs typeface="PT Bold Heading" pitchFamily="2" charset="-78"/>
              </a:rPr>
              <a:t>4- </a:t>
            </a:r>
            <a:r>
              <a:rPr lang="ar-SA" sz="2000" dirty="0">
                <a:solidFill>
                  <a:srgbClr val="FF0000"/>
                </a:solidFill>
                <a:cs typeface="PT Bold Heading" pitchFamily="2" charset="-78"/>
              </a:rPr>
              <a:t>التحلي بخلق الامانة في مهنة الارشادي السياحي. 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solidFill>
                  <a:srgbClr val="FF0000"/>
                </a:solidFill>
                <a:cs typeface="PT Bold Heading" pitchFamily="2" charset="-78"/>
              </a:rPr>
              <a:t>5- </a:t>
            </a:r>
            <a:r>
              <a:rPr lang="ar-SA" sz="2000" dirty="0" smtClean="0">
                <a:solidFill>
                  <a:srgbClr val="FF0000"/>
                </a:solidFill>
                <a:cs typeface="PT Bold Heading" pitchFamily="2" charset="-78"/>
              </a:rPr>
              <a:t>الصبر </a:t>
            </a:r>
            <a:r>
              <a:rPr lang="ar-SA" sz="2000" dirty="0">
                <a:solidFill>
                  <a:srgbClr val="FF0000"/>
                </a:solidFill>
                <a:cs typeface="PT Bold Heading" pitchFamily="2" charset="-78"/>
              </a:rPr>
              <a:t>على مشاق مهنة الارشاد السياحي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solidFill>
                  <a:srgbClr val="FF0000"/>
                </a:solidFill>
                <a:cs typeface="PT Bold Heading" pitchFamily="2" charset="-78"/>
              </a:rPr>
              <a:t>6- التعاون مع المجموعة السياحية.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solidFill>
                  <a:srgbClr val="FF0000"/>
                </a:solidFill>
                <a:cs typeface="PT Bold Heading" pitchFamily="2" charset="-78"/>
              </a:rPr>
              <a:t>7- العدل الارشادي بين السياح.</a:t>
            </a:r>
          </a:p>
          <a:p>
            <a:pPr algn="r"/>
            <a:endParaRPr lang="ar-SA" dirty="0">
              <a:cs typeface="PT Bold Heading" pitchFamily="2" charset="-78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-180527" y="2204864"/>
            <a:ext cx="51845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dirty="0" smtClean="0">
                <a:cs typeface="PT Bold Heading" pitchFamily="2" charset="-78"/>
              </a:rPr>
              <a:t>اخلاقيات مهنة </a:t>
            </a:r>
            <a:r>
              <a:rPr lang="ar-SA" sz="4000" dirty="0">
                <a:cs typeface="PT Bold Heading" pitchFamily="2" charset="-78"/>
              </a:rPr>
              <a:t>الارشاد </a:t>
            </a:r>
            <a:r>
              <a:rPr lang="ar-SA" sz="4000" dirty="0" smtClean="0">
                <a:cs typeface="PT Bold Heading" pitchFamily="2" charset="-78"/>
              </a:rPr>
              <a:t>السياحي</a:t>
            </a:r>
            <a:endParaRPr lang="ar-SA" sz="4000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7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56</Words>
  <PresentationFormat>عرض على الشاشة (3:4)‏</PresentationFormat>
  <Paragraphs>8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مشربية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2016-03-29T22:25:43Z</dcterms:created>
  <dcterms:modified xsi:type="dcterms:W3CDTF">2016-03-29T22:27:03Z</dcterms:modified>
</cp:coreProperties>
</file>