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16/06/1437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2636912"/>
            <a:ext cx="6858000" cy="2520280"/>
          </a:xfrm>
        </p:spPr>
        <p:txBody>
          <a:bodyPr>
            <a:normAutofit/>
          </a:bodyPr>
          <a:lstStyle/>
          <a:p>
            <a:pPr algn="r"/>
            <a:endParaRPr lang="ar-LB" sz="3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ar-LB" b="1" dirty="0" smtClean="0">
              <a:solidFill>
                <a:srgbClr val="FF0000"/>
              </a:solidFill>
            </a:endParaRPr>
          </a:p>
          <a:p>
            <a:pPr algn="r"/>
            <a:r>
              <a:rPr lang="ar-LB" b="1" dirty="0" smtClean="0"/>
              <a:t>                                                  مدرس المادة </a:t>
            </a:r>
          </a:p>
          <a:p>
            <a:pPr algn="r"/>
            <a:r>
              <a:rPr lang="ar-LB" b="1" dirty="0" smtClean="0">
                <a:latin typeface="Adobe Gothic Std B" pitchFamily="34" charset="-128"/>
                <a:ea typeface="Adobe Gothic Std B" pitchFamily="34" charset="-128"/>
              </a:rPr>
              <a:t>                                             م.م منتظر كاظم شمران</a:t>
            </a:r>
          </a:p>
          <a:p>
            <a:pPr algn="r"/>
            <a:endParaRPr lang="ar-LB" b="1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75656" y="404664"/>
            <a:ext cx="7039744" cy="2232248"/>
          </a:xfrm>
        </p:spPr>
        <p:txBody>
          <a:bodyPr>
            <a:normAutofit/>
          </a:bodyPr>
          <a:lstStyle/>
          <a:p>
            <a:pPr algn="r"/>
            <a:r>
              <a:rPr lang="ar-LB" sz="6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ar-LB" sz="6000" b="1" dirty="0">
                <a:solidFill>
                  <a:srgbClr val="0070C0"/>
                </a:solidFill>
              </a:rPr>
              <a:t>أهم أهداف وظيفة الرقابة على الخزين</a:t>
            </a:r>
            <a:endParaRPr lang="ar-L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124744"/>
            <a:ext cx="7498080" cy="4800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ar-LB" b="1" dirty="0" smtClean="0"/>
              <a:t>التأكد من أن تكلفة الخزين عند ادنى مستوى ممكن، وعلى الأخص تكلفة رأس المال المستثمر في المخزون.</a:t>
            </a:r>
          </a:p>
          <a:p>
            <a:pPr algn="just">
              <a:lnSpc>
                <a:spcPct val="150000"/>
              </a:lnSpc>
            </a:pPr>
            <a:r>
              <a:rPr lang="ar-LB" b="1" dirty="0" smtClean="0"/>
              <a:t>التأكد من ضمان استمرار تدفق المواد والمستلزمات المختلفة لتغذية خطوط الإنتاج باحتياجاتها، وبما يضمن استمرارية العمليات الإنتاجية.</a:t>
            </a:r>
          </a:p>
          <a:p>
            <a:pPr algn="just">
              <a:lnSpc>
                <a:spcPct val="150000"/>
              </a:lnSpc>
            </a:pPr>
            <a:r>
              <a:rPr lang="ar-LB" b="1" dirty="0" smtClean="0"/>
              <a:t>توفير الحماية اللازمة للموجودات المخزنية ومراعاة المناخ المادي السليم للمخزون.</a:t>
            </a:r>
            <a:endParaRPr lang="ar-LB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pPr algn="r"/>
            <a:endParaRPr lang="ar-L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LB" b="1" dirty="0" smtClean="0"/>
              <a:t>تحديد الكمية الاقتصادية للطلب.</a:t>
            </a:r>
          </a:p>
          <a:p>
            <a:pPr>
              <a:lnSpc>
                <a:spcPct val="150000"/>
              </a:lnSpc>
            </a:pPr>
            <a:r>
              <a:rPr lang="ar-LB" b="1" dirty="0" smtClean="0"/>
              <a:t>تحديد مستويات التخزين والتي في ضوئها تقوم الرقابة على الخزين بصرف الخزين للجهات الطالبة صاحبة الحاجة في الشركة، وإعادة طلب شراء الأصناف التي وصل رصيدها إلى نقطة إعادة الطلب.</a:t>
            </a:r>
          </a:p>
          <a:p>
            <a:pPr algn="just">
              <a:lnSpc>
                <a:spcPct val="150000"/>
              </a:lnSpc>
            </a:pPr>
            <a:r>
              <a:rPr lang="ar-LB" b="1" dirty="0" smtClean="0"/>
              <a:t>ضبط حركة الخزين لمعرفة أرصدة الخزين في أي وقت.</a:t>
            </a:r>
            <a:endParaRPr lang="ar-LB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Autofit/>
          </a:bodyPr>
          <a:lstStyle/>
          <a:p>
            <a:pPr algn="just"/>
            <a:r>
              <a:rPr lang="ar-LB" sz="3600" b="1" dirty="0" smtClean="0">
                <a:solidFill>
                  <a:srgbClr val="FF0000"/>
                </a:solidFill>
              </a:rPr>
              <a:t>ولكي تتمكن وظيفة الرقابة على الخزين من تحقيق أهدافها لابد من القيام بالأعمال أو المهام الآتية: </a:t>
            </a:r>
            <a:endParaRPr lang="ar-L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980728"/>
            <a:ext cx="7498080" cy="4800600"/>
          </a:xfrm>
        </p:spPr>
        <p:txBody>
          <a:bodyPr/>
          <a:lstStyle/>
          <a:p>
            <a:r>
              <a:rPr lang="ar-LB" b="1" dirty="0" smtClean="0"/>
              <a:t>مراقبة دوران الأصناف المختلفة من المواد.</a:t>
            </a:r>
          </a:p>
          <a:p>
            <a:r>
              <a:rPr lang="ar-LB" b="1" dirty="0" smtClean="0"/>
              <a:t>تصنيف وترميز الخزين، وذلك لسهولة الوصول اليها والرقابة عليها.</a:t>
            </a:r>
          </a:p>
          <a:p>
            <a:r>
              <a:rPr lang="ar-LB" b="1" dirty="0" smtClean="0"/>
              <a:t>تنظيم وحفظ سجلات المخازن لأحكام الرقابة على الخزين، مثل سجل محاسبة 13.</a:t>
            </a:r>
          </a:p>
          <a:p>
            <a:r>
              <a:rPr lang="ar-LB" b="1" dirty="0" smtClean="0"/>
              <a:t>جرد  المخازن للتأكد من عدم وجود تلاعب أو سرقة من الموجودات المخزنية.</a:t>
            </a:r>
          </a:p>
          <a:p>
            <a:r>
              <a:rPr lang="ar-LB" b="1" dirty="0" smtClean="0"/>
              <a:t>توفير قواعد حماية المخزون من التلف والسرقة.</a:t>
            </a:r>
          </a:p>
          <a:p>
            <a:endParaRPr lang="ar-LB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33932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459</TotalTime>
  <Words>180</Words>
  <Application>Microsoft Office PowerPoint</Application>
  <PresentationFormat>عرض على الشاشة (3:4)‏</PresentationFormat>
  <Paragraphs>17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ورق</vt:lpstr>
      <vt:lpstr> أهم أهداف وظيفة الرقابة على الخزين</vt:lpstr>
      <vt:lpstr>عرض تقديمي في PowerPoint</vt:lpstr>
      <vt:lpstr>ولكي تتمكن وظيفة الرقابة على الخزين من تحقيق أهدافها لابد من القيام بالأعمال أو المهام الآتية: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العاشر </dc:title>
  <dc:creator>Win7User</dc:creator>
  <cp:lastModifiedBy>Win7User</cp:lastModifiedBy>
  <cp:revision>38</cp:revision>
  <dcterms:created xsi:type="dcterms:W3CDTF">2016-03-08T06:26:15Z</dcterms:created>
  <dcterms:modified xsi:type="dcterms:W3CDTF">2016-03-25T13:34:47Z</dcterms:modified>
</cp:coreProperties>
</file>