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D235"/>
    <a:srgbClr val="2309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056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71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786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81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586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5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91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09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567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984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72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524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5EC6B-C5A2-4B40-83BC-10EC0C939240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6465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5943599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University of Karbala</a:t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College of veterinary medicine</a:t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Second semester</a:t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Pharmacology Lect. # 2</a:t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Antifungal Drugs</a:t>
            </a:r>
            <a:r>
              <a:rPr lang="en-US" sz="3600" b="1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Dr. Sattar K. Abdul-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Hussain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Ph.D, DVM, DABT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9365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Pharmacokinetics: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Amphotericin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B is not well absorbed from GI tract. 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is slowly distributed into all body tissues except CNS after IV administration. 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Approximately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65% of amphotericin B is excreted unchanged into urine into urine and feces.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Administration: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Amphotericin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B is usually diluted in 5% dextrose and given IV.  Frequency of treatment varies with the type of infection.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Adverse effects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Renal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toxicity is the major and serious side effect associated with the use of amphotericin B.  It produces renal vasoconstriction, decreased GFR, and damage to tubular epithelium.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010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381000"/>
            <a:ext cx="8763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D. Flucytosine</a:t>
            </a:r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30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also known as 5-FC. 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a fluorinated pyrimidine that is deaminated by fungi (not mammalian cells) to 5-fluorouracil, a potent antimetabolite.  </a:t>
            </a:r>
          </a:p>
          <a:p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Mechanism of action: </a:t>
            </a:r>
            <a:endParaRPr lang="en-US" sz="30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inhibits thymidylate synthase and DNA and RNA synthesis in susceptible fungi (Figure 1).  </a:t>
            </a:r>
          </a:p>
          <a:p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Therapeutic uses: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combined with amphotericin B for synergistic effect in the treatment of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cryptococcosis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 dogs and cats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Flucytosine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used alone in treating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aspergillosis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candidiasis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 birds.</a:t>
            </a:r>
          </a:p>
          <a:p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Pharmacokinetics: </a:t>
            </a:r>
            <a:endParaRPr lang="en-US" sz="30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Flucytosine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well absorbed orally and widely distributed in all body tissues including the CNS.  It is excreted in unchanged in urine.</a:t>
            </a:r>
          </a:p>
        </p:txBody>
      </p:sp>
    </p:spTree>
    <p:extLst>
      <p:ext uri="{BB962C8B-B14F-4D97-AF65-F5344CB8AC3E}">
        <p14:creationId xmlns:p14="http://schemas.microsoft.com/office/powerpoint/2010/main" val="3001127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1143000"/>
            <a:ext cx="5943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Administration: </a:t>
            </a:r>
            <a:endParaRPr lang="en-US" sz="30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Flucytosine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is administered orally 3-4 times a day for a minimum of 4 weeks.</a:t>
            </a:r>
          </a:p>
          <a:p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Adverse effects: </a:t>
            </a:r>
            <a:endParaRPr lang="en-US" sz="30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Flucytosine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has low toxicity with mild GI disturbances.</a:t>
            </a:r>
          </a:p>
        </p:txBody>
      </p:sp>
    </p:spTree>
    <p:extLst>
      <p:ext uri="{BB962C8B-B14F-4D97-AF65-F5344CB8AC3E}">
        <p14:creationId xmlns:p14="http://schemas.microsoft.com/office/powerpoint/2010/main" val="3447925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04800"/>
            <a:ext cx="81534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E. Terbinafine</a:t>
            </a:r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30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Terbinafine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is a synthetic ally amine. </a:t>
            </a:r>
          </a:p>
          <a:p>
            <a:r>
              <a:rPr lang="en-US" sz="28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Mechanism of action: </a:t>
            </a:r>
            <a:endParaRPr lang="en-US" sz="28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Terbinafine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inhibits the synthesis of ergosterol, a component of fungal cell membranes. 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inhibits the conversion of squalene to sterols by blocking the enzyme squalene monooxygenase and caused accumulation of squalene (Figure 1). 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Terbinafine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does not block cytochrome P450 enzymes. 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is fungicidal against dermatohytes and fungistatic against yeast. </a:t>
            </a:r>
          </a:p>
          <a:p>
            <a:r>
              <a:rPr lang="en-US" sz="28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Therapeutic uses: </a:t>
            </a:r>
            <a:endParaRPr lang="en-US" sz="28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rally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or topically, terbinafine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useful for treating dermatophytic infections in dogs and cats.  It is also useful in treatment of systemic mycotic infections in birds.</a:t>
            </a:r>
          </a:p>
          <a:p>
            <a:r>
              <a:rPr lang="en-US" sz="28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Pharmacokinetics: </a:t>
            </a:r>
            <a:endParaRPr lang="en-US" sz="28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No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information available for animals at this time</a:t>
            </a:r>
          </a:p>
          <a:p>
            <a:r>
              <a:rPr lang="en-US" sz="28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Adverse effects: </a:t>
            </a:r>
            <a:endParaRPr lang="en-US" sz="28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is well tolerated by most animals and adverse effects are not likely to occur.</a:t>
            </a:r>
          </a:p>
        </p:txBody>
      </p:sp>
    </p:spTree>
    <p:extLst>
      <p:ext uri="{BB962C8B-B14F-4D97-AF65-F5344CB8AC3E}">
        <p14:creationId xmlns:p14="http://schemas.microsoft.com/office/powerpoint/2010/main" val="2166088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There are 200,000 known species of fungi, and estimates of the total size of Kingdom Fungi range to well over a million.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Populations of the kingdom are quite diverse and include yeasts, molds, mushrooms, smuts, the pathogens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Aspergillus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fumigatus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Cnadida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albicans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and the source of penicillin,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Penicillium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chrrysogenum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Fortunately, only ~ 400 fungi caused disease in animals, and even fewer caused significant human disease.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Fungi are eukaryotes with unique cell walls containing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glucans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and chitin, and their eradication requires different approaches different than those for treatment of bacterial infections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76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MECHANISM OF ACTION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The synthesis of membrane and cell-wall components,</a:t>
            </a:r>
          </a:p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 Membrane permeability,</a:t>
            </a:r>
          </a:p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The synthesis of nucleic acids, and</a:t>
            </a:r>
          </a:p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Microtubule/mitotic spindle function 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Figure 1 provides information on the mechanism of action of available antifungal agents have effects on:</a:t>
            </a:r>
          </a:p>
        </p:txBody>
      </p:sp>
    </p:spTree>
    <p:extLst>
      <p:ext uri="{BB962C8B-B14F-4D97-AF65-F5344CB8AC3E}">
        <p14:creationId xmlns:p14="http://schemas.microsoft.com/office/powerpoint/2010/main" val="938474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Sites 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of action of antifungal drugs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922" y="1600200"/>
            <a:ext cx="6836155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9600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Antifungal Agents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9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A. Griseofulvin</a:t>
            </a:r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It is a cyclohexane benzofuran antibiotic derived from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Penicillium griseofulvin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It is insoluble in water.  </a:t>
            </a:r>
          </a:p>
          <a:p>
            <a:pPr marL="0" indent="0">
              <a:buNone/>
            </a:pPr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Mechanism of action: </a:t>
            </a:r>
            <a:endParaRPr lang="en-US" sz="3000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inhibits microtubule function and thereby disrupts assembly of the mitotic spindle (Figure 1).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actively taken up by growing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dermatophytes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(ringworm).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fungistatic for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dermatophytes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such as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Microsporum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species and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Trichophyton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species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en-US" sz="30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Therapeutic uses: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used in dogs, cats, and horses for multifocal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dermatophyte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infections.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05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Antifungal Agents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B. Azoles</a:t>
            </a: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group of antifungal includes: ketoconazole, itraconazole, and fluconazole, which are imidazole antifungals for systemic use. 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Other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imidazoles used topically for dermatophyte include miconazole and clotrimazole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Mechanism of action: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azoles inhibit the synthesis of ergosterol in fungal cytoplasmic membranes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increasing cellular permeability. 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are fungistatic for most pathogenic fungi causing systemic infections such as 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Blastimyces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Coccidioides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Cryptococcus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Histoplasma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species (Figure 1).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362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Therapeutic uses: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Ketoconazole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is used in dogs, cats, horses, and birds for systemic mycoses and for severe yeast infections. 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Fluconazole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itraconazole: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have replaced ketoconazole in most treatment regimens for the systemic mycoses because of their longer half-life time, greater activity, and lower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toxicity. 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Clotrimazole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miconazole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are used topically in the treatment of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Candida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Aspergillu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dermatophyte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infections.</a:t>
            </a:r>
          </a:p>
        </p:txBody>
      </p:sp>
    </p:spTree>
    <p:extLst>
      <p:ext uri="{BB962C8B-B14F-4D97-AF65-F5344CB8AC3E}">
        <p14:creationId xmlns:p14="http://schemas.microsoft.com/office/powerpoint/2010/main" val="754978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Pharmacokinetics: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is not absorbed well from GI tract.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absorption can be increased by high-fat diet and by preparation consisting of micronized particles.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It distributes to keratin precursor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cells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of skin, hair shafts, and nails.  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is metabolized by the liver by demethylation and glucuronide conjugation and excreted in urine.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Administration: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Griseofulvin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administered orally twice a day to dogs and cats and once daily to horsed for 4-6 weeks.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Adverse effects: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very rare, however, leucopenia and anemia may occur as an idiosyncratic reaction in kittens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554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C. Amphotericin </a:t>
            </a: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B: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polyene macrolide with antifungal activity.  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a heptaene macrolide containing seven conjugated double bonds in the trans position and 3-amino-3-, 6-dideoxoymannose connected to the main ring by a glycosidic bonds.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Mechanism of action: 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binds to ergosterol of fungal cell membranes for form pores of channels, which result in leakage of cell contents (Figure 1).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Therapeutic uses: </a:t>
            </a:r>
            <a:endParaRPr lang="en-US" b="1" dirty="0" smtClean="0">
              <a:solidFill>
                <a:srgbClr val="04D23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Amphotericin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used to treat systemic fungal infection in dogs, cats, horded, and birds.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764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</TotalTime>
  <Words>968</Words>
  <Application>Microsoft Office PowerPoint</Application>
  <PresentationFormat>On-screen Show (4:3)</PresentationFormat>
  <Paragraphs>84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University of Karbala College of veterinary medicine  Second semester Pharmacology Lect. # 2  Antifungal Drugs   Dr. Sattar K. Abdul-Hussain, Ph.D, DVM, DABT </vt:lpstr>
      <vt:lpstr>INTRODUCTION</vt:lpstr>
      <vt:lpstr>MECHANISM OF ACTION</vt:lpstr>
      <vt:lpstr>Sites of action of antifungal drugs</vt:lpstr>
      <vt:lpstr>Antifungal Agents</vt:lpstr>
      <vt:lpstr>Antifungal Agents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Pharmacology Lect. # 1  Antibacterial Drugs Part 2</dc:title>
  <dc:subject>Pharmacology</dc:subject>
  <dc:creator>Dr. Sattar K. Abdul-Hussain</dc:creator>
  <cp:lastModifiedBy>DR.Ahmed Saker 2o1O</cp:lastModifiedBy>
  <cp:revision>106</cp:revision>
  <dcterms:created xsi:type="dcterms:W3CDTF">2016-02-24T06:48:30Z</dcterms:created>
  <dcterms:modified xsi:type="dcterms:W3CDTF">2016-03-09T08:36:50Z</dcterms:modified>
</cp:coreProperties>
</file>