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السابعة والثلاثون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الالتزام بالمحافظة على المأجور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08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الالتزام </a:t>
            </a:r>
            <a:r>
              <a:rPr lang="ar-IQ" dirty="0" smtClean="0"/>
              <a:t>بالمحافظة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IQ" dirty="0" smtClean="0"/>
              <a:t>اولا: المشرع العراقي لم يورد نص خاص يوضح مستوى العناية التي يجب على المستأجر القيام به.</a:t>
            </a:r>
          </a:p>
          <a:p>
            <a:r>
              <a:rPr lang="ar-IQ" dirty="0" smtClean="0"/>
              <a:t>ثانيا: نص القانون المدني في المادة 251 :</a:t>
            </a:r>
          </a:p>
          <a:p>
            <a:r>
              <a:rPr lang="ar-IQ" dirty="0"/>
              <a:t>1 – في الالتزام بعمل اذا كان المطلوب من المدين ان يحافظ على الشيء او ان يقوم بإدارته </a:t>
            </a:r>
            <a:r>
              <a:rPr lang="ar-IQ" dirty="0" smtClean="0"/>
              <a:t>او كان </a:t>
            </a:r>
            <a:r>
              <a:rPr lang="ar-IQ" dirty="0"/>
              <a:t>مطلوباً منه ان يتوخى </a:t>
            </a:r>
            <a:r>
              <a:rPr lang="ar-IQ" dirty="0" err="1"/>
              <a:t>الحیطة</a:t>
            </a:r>
            <a:r>
              <a:rPr lang="ar-IQ" dirty="0"/>
              <a:t> في </a:t>
            </a:r>
            <a:r>
              <a:rPr lang="ar-IQ" dirty="0" err="1"/>
              <a:t>تنفیذ</a:t>
            </a:r>
            <a:r>
              <a:rPr lang="ar-IQ" dirty="0"/>
              <a:t> التزامه فان المدين يكون قد وفى بالالتزام اذا </a:t>
            </a:r>
            <a:r>
              <a:rPr lang="ar-IQ" dirty="0" smtClean="0"/>
              <a:t>بذل في </a:t>
            </a:r>
            <a:r>
              <a:rPr lang="ar-IQ" dirty="0" err="1"/>
              <a:t>تنفیذه</a:t>
            </a:r>
            <a:r>
              <a:rPr lang="ar-IQ" dirty="0"/>
              <a:t> من العناية ما يبذله الشخص المعتاد حتى ولو لم يتحقق الغرض المقصود</a:t>
            </a:r>
            <a:r>
              <a:rPr lang="ar-IQ" dirty="0" smtClean="0"/>
              <a:t>.</a:t>
            </a:r>
          </a:p>
          <a:p>
            <a:r>
              <a:rPr lang="ar-IQ" dirty="0"/>
              <a:t>– ومع ذلك يكون المدين قد وفى بالالتزام اذا </a:t>
            </a:r>
            <a:r>
              <a:rPr lang="ar-IQ" dirty="0" err="1"/>
              <a:t>ھو</a:t>
            </a:r>
            <a:r>
              <a:rPr lang="ar-IQ" dirty="0"/>
              <a:t> بذل في </a:t>
            </a:r>
            <a:r>
              <a:rPr lang="ar-IQ" dirty="0" err="1"/>
              <a:t>تنفیذه</a:t>
            </a:r>
            <a:r>
              <a:rPr lang="ar-IQ" dirty="0"/>
              <a:t> من العناية ما اعتاد </a:t>
            </a:r>
            <a:r>
              <a:rPr lang="ar-IQ" dirty="0" smtClean="0"/>
              <a:t>في شؤونه </a:t>
            </a:r>
            <a:r>
              <a:rPr lang="ar-IQ" dirty="0"/>
              <a:t>الخاصة متى </a:t>
            </a:r>
            <a:r>
              <a:rPr lang="ar-IQ" dirty="0" err="1"/>
              <a:t>تبین</a:t>
            </a:r>
            <a:r>
              <a:rPr lang="ar-IQ" dirty="0"/>
              <a:t> من الظروف ان المتعاقدين قصدا ذلك.</a:t>
            </a:r>
            <a:endParaRPr lang="ar-IQ" dirty="0" smtClean="0"/>
          </a:p>
        </p:txBody>
      </p:sp>
    </p:spTree>
    <p:extLst>
      <p:ext uri="{BB962C8B-B14F-4D97-AF65-F5344CB8AC3E}">
        <p14:creationId xmlns:p14="http://schemas.microsoft.com/office/powerpoint/2010/main" val="143320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الاستخدام وفقا لما تم الاتفاق عليه: صريحا او ضمنيا</a:t>
            </a:r>
          </a:p>
          <a:p>
            <a:r>
              <a:rPr lang="ar-IQ" dirty="0" smtClean="0"/>
              <a:t>2- وفقا لما اعد له</a:t>
            </a:r>
          </a:p>
          <a:p>
            <a:r>
              <a:rPr lang="ar-IQ" dirty="0" smtClean="0"/>
              <a:t>3- العرف</a:t>
            </a:r>
          </a:p>
          <a:p>
            <a:r>
              <a:rPr lang="ar-IQ" dirty="0"/>
              <a:t>المادة 762: </a:t>
            </a:r>
            <a:r>
              <a:rPr lang="ar-IQ" dirty="0" err="1"/>
              <a:t>اياً</a:t>
            </a:r>
            <a:r>
              <a:rPr lang="ar-IQ" dirty="0"/>
              <a:t> كان المأجور يجب على المستأجر ان يستعمله على النحو </a:t>
            </a:r>
            <a:r>
              <a:rPr lang="ar-IQ" dirty="0" err="1"/>
              <a:t>المبین</a:t>
            </a:r>
            <a:r>
              <a:rPr lang="ar-IQ" dirty="0"/>
              <a:t> في عقد الايجار، </a:t>
            </a:r>
            <a:r>
              <a:rPr lang="ar-IQ" dirty="0" smtClean="0"/>
              <a:t>فان سكت </a:t>
            </a:r>
            <a:r>
              <a:rPr lang="ar-IQ" dirty="0"/>
              <a:t>العقد وجب </a:t>
            </a:r>
            <a:r>
              <a:rPr lang="ar-IQ" dirty="0" err="1"/>
              <a:t>علیه</a:t>
            </a:r>
            <a:r>
              <a:rPr lang="ar-IQ" dirty="0"/>
              <a:t> ان يستعمله بحسب ما اعد له ووفقاً لما </a:t>
            </a:r>
            <a:r>
              <a:rPr lang="ar-IQ" dirty="0" err="1"/>
              <a:t>يقتضیه</a:t>
            </a:r>
            <a:r>
              <a:rPr lang="ar-IQ" dirty="0"/>
              <a:t> العرف.</a:t>
            </a:r>
          </a:p>
        </p:txBody>
      </p:sp>
    </p:spTree>
    <p:extLst>
      <p:ext uri="{BB962C8B-B14F-4D97-AF65-F5344CB8AC3E}">
        <p14:creationId xmlns:p14="http://schemas.microsoft.com/office/powerpoint/2010/main" val="3913777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ماهو</a:t>
            </a:r>
            <a:r>
              <a:rPr lang="ar-IQ" dirty="0" smtClean="0"/>
              <a:t> الحكم اذا استعمل المستأجر المأجور خلافا لكل </a:t>
            </a:r>
            <a:r>
              <a:rPr lang="ar-IQ" dirty="0" err="1" smtClean="0"/>
              <a:t>ماتقدم</a:t>
            </a:r>
            <a:r>
              <a:rPr lang="ar-IQ" dirty="0" smtClean="0"/>
              <a:t>؟</a:t>
            </a:r>
          </a:p>
          <a:p>
            <a:r>
              <a:rPr lang="ar-IQ" dirty="0" smtClean="0"/>
              <a:t>نفرق بين فيما اذا كان الاستعمال مضرا ام غير مضر. فاذا كان التغيير لا يلحق ضررا بالمأجور لا يدخل في أطار هذه الحماية .</a:t>
            </a:r>
          </a:p>
          <a:p>
            <a:r>
              <a:rPr lang="ar-IQ" dirty="0" smtClean="0"/>
              <a:t>الا انه يمكن الاتفاق عدم الاستعمال لما غير ماعد له او اتفق عليه  حتى وان لم يضر بمصلحة المؤجر.</a:t>
            </a:r>
          </a:p>
          <a:p>
            <a:r>
              <a:rPr lang="ar-IQ" dirty="0" smtClean="0"/>
              <a:t>على كل حال الاستعمال يجب ان يكون بالشكل الذي يحافظ عليه.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4259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الالتزام بعدم الاساءة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اولا: عدم الاساءة في استعمال المأجور</a:t>
            </a:r>
          </a:p>
          <a:p>
            <a:r>
              <a:rPr lang="ar-IQ" dirty="0" smtClean="0"/>
              <a:t>ثانيا: الحكم المترتب : </a:t>
            </a:r>
          </a:p>
          <a:p>
            <a:r>
              <a:rPr lang="ar-IQ" dirty="0" smtClean="0"/>
              <a:t>1- المطالبة بالتنفيذ العيني من خلال ازالة الضرر</a:t>
            </a:r>
          </a:p>
          <a:p>
            <a:r>
              <a:rPr lang="ar-IQ" dirty="0" smtClean="0"/>
              <a:t>2- الفسخ</a:t>
            </a:r>
          </a:p>
          <a:p>
            <a:r>
              <a:rPr lang="ar-IQ" dirty="0" smtClean="0"/>
              <a:t>ثالثا: التعويض</a:t>
            </a:r>
          </a:p>
          <a:p>
            <a:r>
              <a:rPr lang="ar-IQ" dirty="0" smtClean="0"/>
              <a:t>ثالثا: يد المستأجر يد امانه: فهلاك المأجور لا يضمنه اذا كان الهلاك بسبب اجنبي , وانما الضمان اذا كان الهلاك بتعد او بتقصير منه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748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الحكم في قانون ايجار العقار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احداث ضررا جسيما عمدا ام اهمالا او احداثه تغييرا جوهريا  دون الموافقة التحريرية , او الاستعمال خلافا للغرض المبين في عقد الايجار او الاساءة لسمعة المؤجر او الحاق الضرر بالماجور: يسمح للمؤجر المطالبة بالتخلية 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17423557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330</Words>
  <Application>Microsoft Office PowerPoint</Application>
  <PresentationFormat>عرض على الشاشة (3:4)‏</PresentationFormat>
  <Paragraphs>24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المحاضرة السابعة والثلاثون</vt:lpstr>
      <vt:lpstr>الالتزام بالمحافظة</vt:lpstr>
      <vt:lpstr>عرض تقديمي في PowerPoint</vt:lpstr>
      <vt:lpstr>عرض تقديمي في PowerPoint</vt:lpstr>
      <vt:lpstr>الالتزام بعدم الاساءة</vt:lpstr>
      <vt:lpstr>الحكم في قانون ايجار العقار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السابعة والثلاثون</dc:title>
  <dc:creator>dell-moh</dc:creator>
  <cp:lastModifiedBy>dell-moh</cp:lastModifiedBy>
  <cp:revision>7</cp:revision>
  <dcterms:created xsi:type="dcterms:W3CDTF">2016-02-28T17:45:38Z</dcterms:created>
  <dcterms:modified xsi:type="dcterms:W3CDTF">2016-03-02T13:35:21Z</dcterms:modified>
</cp:coreProperties>
</file>