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09/02/1434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77867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64386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771530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500042"/>
            <a:ext cx="8286808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92961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92961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785794"/>
            <a:ext cx="8001056" cy="528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PresentationFormat>عرض على الشاشة (3:4)‏</PresentationFormat>
  <Paragraphs>0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hesham</cp:lastModifiedBy>
  <cp:revision>2</cp:revision>
  <dcterms:modified xsi:type="dcterms:W3CDTF">2012-12-22T16:38:44Z</dcterms:modified>
</cp:coreProperties>
</file>