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16/05/1437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16/05/1437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16/05/1437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16/05/1437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16/05/1437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16/05/1437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16/05/1437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ضمان المؤجر لعيوب الماجور وتخلف الصف فيه</a:t>
            </a:r>
            <a:endParaRPr lang="ar-IQ" dirty="0"/>
          </a:p>
        </p:txBody>
      </p:sp>
      <p:sp>
        <p:nvSpPr>
          <p:cNvPr id="3" name="عنوان فرعي 2"/>
          <p:cNvSpPr>
            <a:spLocks noGrp="1"/>
          </p:cNvSpPr>
          <p:nvPr>
            <p:ph type="subTitle" idx="1"/>
          </p:nvPr>
        </p:nvSpPr>
        <p:spPr/>
        <p:txBody>
          <a:bodyPr/>
          <a:lstStyle/>
          <a:p>
            <a:endParaRPr lang="ar-IQ" dirty="0"/>
          </a:p>
        </p:txBody>
      </p:sp>
    </p:spTree>
    <p:extLst>
      <p:ext uri="{BB962C8B-B14F-4D97-AF65-F5344CB8AC3E}">
        <p14:creationId xmlns:p14="http://schemas.microsoft.com/office/powerpoint/2010/main" val="2541901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المواد القانونية</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المادة 756</a:t>
            </a:r>
          </a:p>
          <a:p>
            <a:r>
              <a:rPr lang="ar-IQ" dirty="0"/>
              <a:t>1 – يضمن المؤجر للمستأجر </a:t>
            </a:r>
            <a:r>
              <a:rPr lang="ar-IQ" dirty="0" err="1"/>
              <a:t>جمیع</a:t>
            </a:r>
            <a:r>
              <a:rPr lang="ar-IQ" dirty="0"/>
              <a:t> ما يوجد في المأجور من </a:t>
            </a:r>
            <a:r>
              <a:rPr lang="ar-IQ" dirty="0" err="1"/>
              <a:t>عیوب</a:t>
            </a:r>
            <a:r>
              <a:rPr lang="ar-IQ" dirty="0"/>
              <a:t> تحول دون الانتفاع به، </a:t>
            </a:r>
            <a:r>
              <a:rPr lang="ar-IQ" dirty="0" err="1" smtClean="0"/>
              <a:t>اوتنقص</a:t>
            </a:r>
            <a:r>
              <a:rPr lang="ar-IQ" dirty="0" smtClean="0"/>
              <a:t> </a:t>
            </a:r>
            <a:r>
              <a:rPr lang="ar-IQ" dirty="0"/>
              <a:t>من </a:t>
            </a:r>
            <a:r>
              <a:rPr lang="ar-IQ" dirty="0" err="1"/>
              <a:t>ھذا</a:t>
            </a:r>
            <a:r>
              <a:rPr lang="ar-IQ" dirty="0"/>
              <a:t> الانتفاع انقاصاً </a:t>
            </a:r>
            <a:r>
              <a:rPr lang="ar-IQ" dirty="0" err="1"/>
              <a:t>كبیراً</a:t>
            </a:r>
            <a:r>
              <a:rPr lang="ar-IQ" dirty="0"/>
              <a:t>، ولكنه لا يضمن </a:t>
            </a:r>
            <a:r>
              <a:rPr lang="ar-IQ" dirty="0" err="1"/>
              <a:t>العیوب</a:t>
            </a:r>
            <a:r>
              <a:rPr lang="ar-IQ" dirty="0"/>
              <a:t> التي جرى العرف بالتسامح </a:t>
            </a:r>
            <a:r>
              <a:rPr lang="ar-IQ" dirty="0" err="1"/>
              <a:t>فیھا</a:t>
            </a:r>
            <a:r>
              <a:rPr lang="ar-IQ" dirty="0"/>
              <a:t>.</a:t>
            </a:r>
          </a:p>
          <a:p>
            <a:r>
              <a:rPr lang="ar-IQ" dirty="0"/>
              <a:t>2 – </a:t>
            </a:r>
            <a:r>
              <a:rPr lang="ar-IQ" dirty="0" err="1"/>
              <a:t>وھو</a:t>
            </a:r>
            <a:r>
              <a:rPr lang="ar-IQ" dirty="0"/>
              <a:t> مسؤول ايضاً عن خلو المأجور من صفات </a:t>
            </a:r>
            <a:r>
              <a:rPr lang="ar-IQ" dirty="0" err="1"/>
              <a:t>تعھد</a:t>
            </a:r>
            <a:r>
              <a:rPr lang="ar-IQ" dirty="0"/>
              <a:t> صراحة </a:t>
            </a:r>
            <a:r>
              <a:rPr lang="ar-IQ" dirty="0" err="1"/>
              <a:t>بتوافرھا</a:t>
            </a:r>
            <a:r>
              <a:rPr lang="ar-IQ" dirty="0"/>
              <a:t>، او خلوه من </a:t>
            </a:r>
            <a:r>
              <a:rPr lang="ar-IQ" dirty="0" smtClean="0"/>
              <a:t>صفات </a:t>
            </a:r>
            <a:r>
              <a:rPr lang="ar-IQ" dirty="0" err="1" smtClean="0"/>
              <a:t>يقتضیھا</a:t>
            </a:r>
            <a:r>
              <a:rPr lang="ar-IQ" dirty="0" smtClean="0"/>
              <a:t> </a:t>
            </a:r>
            <a:r>
              <a:rPr lang="ar-IQ" dirty="0"/>
              <a:t>الانتفاع به، كل </a:t>
            </a:r>
            <a:r>
              <a:rPr lang="ar-IQ" dirty="0" err="1"/>
              <a:t>ھذا</a:t>
            </a:r>
            <a:r>
              <a:rPr lang="ar-IQ" dirty="0"/>
              <a:t> ما لم يقض الاتفاق </a:t>
            </a:r>
            <a:r>
              <a:rPr lang="ar-IQ" dirty="0" err="1"/>
              <a:t>بغیره</a:t>
            </a:r>
            <a:r>
              <a:rPr lang="ar-IQ" dirty="0" smtClean="0"/>
              <a:t>.</a:t>
            </a:r>
          </a:p>
          <a:p>
            <a:r>
              <a:rPr lang="ar-IQ" dirty="0"/>
              <a:t>لمادة 757</a:t>
            </a:r>
          </a:p>
          <a:p>
            <a:r>
              <a:rPr lang="ar-IQ" dirty="0"/>
              <a:t>لا يضمن المؤجر </a:t>
            </a:r>
            <a:r>
              <a:rPr lang="ar-IQ" dirty="0" err="1"/>
              <a:t>العیب</a:t>
            </a:r>
            <a:r>
              <a:rPr lang="ar-IQ" dirty="0"/>
              <a:t> اذا كان المستأجر قد اخطر به او كان يعلم به وقت التعاقد، وكذلك </a:t>
            </a:r>
            <a:r>
              <a:rPr lang="ar-IQ" dirty="0" smtClean="0"/>
              <a:t>لا يضمن </a:t>
            </a:r>
            <a:r>
              <a:rPr lang="ar-IQ" dirty="0"/>
              <a:t>المؤجر </a:t>
            </a:r>
            <a:r>
              <a:rPr lang="ar-IQ" dirty="0" err="1"/>
              <a:t>العیب</a:t>
            </a:r>
            <a:r>
              <a:rPr lang="ar-IQ" dirty="0"/>
              <a:t> اذا كان </a:t>
            </a:r>
            <a:r>
              <a:rPr lang="ar-IQ" dirty="0" err="1"/>
              <a:t>يسھل</a:t>
            </a:r>
            <a:r>
              <a:rPr lang="ar-IQ" dirty="0"/>
              <a:t> على المستأجر ان يتحقق وجوده، الا اذا كان على </a:t>
            </a:r>
            <a:r>
              <a:rPr lang="ar-IQ" dirty="0" smtClean="0"/>
              <a:t>المؤجر خلو </a:t>
            </a:r>
            <a:r>
              <a:rPr lang="ar-IQ" dirty="0"/>
              <a:t>المأجور من </a:t>
            </a:r>
            <a:r>
              <a:rPr lang="ar-IQ" dirty="0" err="1"/>
              <a:t>العیب</a:t>
            </a:r>
            <a:r>
              <a:rPr lang="ar-IQ" dirty="0"/>
              <a:t>.</a:t>
            </a:r>
          </a:p>
        </p:txBody>
      </p:sp>
    </p:spTree>
    <p:extLst>
      <p:ext uri="{BB962C8B-B14F-4D97-AF65-F5344CB8AC3E}">
        <p14:creationId xmlns:p14="http://schemas.microsoft.com/office/powerpoint/2010/main" val="172518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ضمان العيوب الخفية</a:t>
            </a:r>
            <a:br>
              <a:rPr lang="ar-IQ" dirty="0"/>
            </a:b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smtClean="0"/>
              <a:t>يشترط </a:t>
            </a:r>
            <a:r>
              <a:rPr lang="ar-IQ" dirty="0"/>
              <a:t>لوقوعه وضمان المؤجر شرطين:</a:t>
            </a:r>
          </a:p>
          <a:p>
            <a:r>
              <a:rPr lang="ar-IQ" dirty="0"/>
              <a:t>1- ان يكون العيب مؤثر. أي يحول دون الانتفاع بالعين او احد ملحقاتها او ينقص من منفعة العين نقص كبير او ان خلت العين من وصف تعهد المؤجر صراحة بتوافره كخلو المنزل من الحشرات.</a:t>
            </a:r>
          </a:p>
          <a:p>
            <a:r>
              <a:rPr lang="ar-IQ" dirty="0"/>
              <a:t>2- ان يكون خفي . فلا يعتبر خفيا ان كان ظاهرا وفق معيار الرجل المعتاد</a:t>
            </a:r>
          </a:p>
          <a:p>
            <a:r>
              <a:rPr lang="ar-IQ" dirty="0"/>
              <a:t>ويقع عبء اثبات علم </a:t>
            </a:r>
            <a:r>
              <a:rPr lang="ar-IQ" dirty="0" err="1"/>
              <a:t>المستاجر</a:t>
            </a:r>
            <a:r>
              <a:rPr lang="ar-IQ" dirty="0"/>
              <a:t> بالعيب على المؤجر لافتراض خفاء العيب.</a:t>
            </a:r>
          </a:p>
          <a:p>
            <a:r>
              <a:rPr lang="ar-IQ" dirty="0"/>
              <a:t>لا يشترط ان يكون قديم عكس عقد البيع بل يلتزم بضمانه ولو بعد تسليم الماجور.</a:t>
            </a:r>
          </a:p>
          <a:p>
            <a:r>
              <a:rPr lang="ar-IQ" dirty="0"/>
              <a:t>ولا يشترط ان يكون المؤجر عالما بالعيب وقت العقد لان عليه ازالته في كل الاحوال.</a:t>
            </a:r>
          </a:p>
          <a:p>
            <a:endParaRPr lang="ar-IQ" dirty="0"/>
          </a:p>
        </p:txBody>
      </p:sp>
    </p:spTree>
    <p:extLst>
      <p:ext uri="{BB962C8B-B14F-4D97-AF65-F5344CB8AC3E}">
        <p14:creationId xmlns:p14="http://schemas.microsoft.com/office/powerpoint/2010/main" val="150890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الاثار</a:t>
            </a:r>
            <a:endParaRPr lang="ar-IQ" dirty="0"/>
          </a:p>
        </p:txBody>
      </p:sp>
      <p:sp>
        <p:nvSpPr>
          <p:cNvPr id="3" name="عنصر نائب للمحتوى 2"/>
          <p:cNvSpPr>
            <a:spLocks noGrp="1"/>
          </p:cNvSpPr>
          <p:nvPr>
            <p:ph idx="1"/>
          </p:nvPr>
        </p:nvSpPr>
        <p:spPr/>
        <p:txBody>
          <a:bodyPr/>
          <a:lstStyle/>
          <a:p>
            <a:r>
              <a:rPr lang="ar-IQ" dirty="0" smtClean="0"/>
              <a:t>في حال توفر الشروط: 1- </a:t>
            </a:r>
            <a:r>
              <a:rPr lang="ar-IQ" dirty="0" err="1" smtClean="0"/>
              <a:t>فللمستاجر</a:t>
            </a:r>
            <a:r>
              <a:rPr lang="ar-IQ" dirty="0" smtClean="0"/>
              <a:t> الحق بالمطالبة بالفسخ او انقاص الاجرة. وكذلك التنفيذ العيني </a:t>
            </a:r>
          </a:p>
          <a:p>
            <a:r>
              <a:rPr lang="ar-IQ" dirty="0" smtClean="0"/>
              <a:t>2-التعويض</a:t>
            </a:r>
            <a:r>
              <a:rPr lang="ar-IQ" dirty="0"/>
              <a:t>: انما التعويض فيتوقف طلبه على علم او عدم علم المؤجر بالعيب فان كان يعلم </a:t>
            </a:r>
            <a:r>
              <a:rPr lang="ar-IQ" dirty="0" err="1"/>
              <a:t>فللمستاجر</a:t>
            </a:r>
            <a:r>
              <a:rPr lang="ar-IQ" dirty="0"/>
              <a:t> طلب التعويض وان لم يكن على علم فانه لا يحق </a:t>
            </a:r>
            <a:r>
              <a:rPr lang="ar-IQ" dirty="0" err="1"/>
              <a:t>للمستاجر</a:t>
            </a:r>
            <a:r>
              <a:rPr lang="ar-IQ" dirty="0"/>
              <a:t> طلب التعويض</a:t>
            </a:r>
          </a:p>
          <a:p>
            <a:endParaRPr lang="ar-IQ" dirty="0"/>
          </a:p>
        </p:txBody>
      </p:sp>
    </p:spTree>
    <p:extLst>
      <p:ext uri="{BB962C8B-B14F-4D97-AF65-F5344CB8AC3E}">
        <p14:creationId xmlns:p14="http://schemas.microsoft.com/office/powerpoint/2010/main" val="142291753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270</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ضمان المؤجر لعيوب الماجور وتخلف الصف فيه</vt:lpstr>
      <vt:lpstr>المواد القانونية</vt:lpstr>
      <vt:lpstr>ضمان العيوب الخفية </vt:lpstr>
      <vt:lpstr>الاثار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ضمان المؤجر لعيوب الماجور وتخلف الصف فيه</dc:title>
  <dc:creator>dell-moh</dc:creator>
  <cp:lastModifiedBy>dell-moh</cp:lastModifiedBy>
  <cp:revision>2</cp:revision>
  <dcterms:created xsi:type="dcterms:W3CDTF">2016-02-24T18:14:31Z</dcterms:created>
  <dcterms:modified xsi:type="dcterms:W3CDTF">2016-02-24T19:41:38Z</dcterms:modified>
</cp:coreProperties>
</file>