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494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t>15/05/1437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IQ" dirty="0" smtClean="0"/>
              <a:t>التزامات المؤجر</a:t>
            </a:r>
            <a:endParaRPr lang="ar-IQ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6071656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التزام المؤجر بصيانة المأجور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ar-IQ" dirty="0"/>
              <a:t>1- التزامه بصيانة الماجور</a:t>
            </a:r>
          </a:p>
          <a:p>
            <a:r>
              <a:rPr lang="ar-IQ" dirty="0"/>
              <a:t>على المؤجر ان يقوم بجميع الاصلاحات في الماجور وملحقاته ان وقع فيه خلل اضر بالمنفعة المقصودة .</a:t>
            </a:r>
          </a:p>
          <a:p>
            <a:r>
              <a:rPr lang="ar-IQ" dirty="0"/>
              <a:t>المقصود </a:t>
            </a:r>
            <a:r>
              <a:rPr lang="ar-IQ" dirty="0" err="1"/>
              <a:t>بالاصلاحات</a:t>
            </a:r>
            <a:r>
              <a:rPr lang="ar-IQ" dirty="0"/>
              <a:t> الترميمات للانتفاع  بالماجور وسواء كانت ضرورية لحفظه من الهلاك او لم تكن.</a:t>
            </a:r>
          </a:p>
          <a:p>
            <a:r>
              <a:rPr lang="ar-IQ" dirty="0"/>
              <a:t>الاصلاحات </a:t>
            </a:r>
            <a:r>
              <a:rPr lang="ar-IQ" dirty="0" err="1"/>
              <a:t>الضروية</a:t>
            </a:r>
            <a:r>
              <a:rPr lang="ar-IQ" dirty="0"/>
              <a:t> واجب على المؤجر وهي حق بحيث يجوز له مباشرتها ولو بالرغم من </a:t>
            </a:r>
            <a:r>
              <a:rPr lang="ar-IQ" dirty="0" err="1"/>
              <a:t>المستاجر</a:t>
            </a:r>
            <a:r>
              <a:rPr lang="ar-IQ" dirty="0"/>
              <a:t> لذا يجوز </a:t>
            </a:r>
            <a:r>
              <a:rPr lang="ar-IQ" dirty="0" err="1"/>
              <a:t>للمستاجر</a:t>
            </a:r>
            <a:r>
              <a:rPr lang="ar-IQ" dirty="0"/>
              <a:t> ان يطلب فسخ العقد او انقاص الاجرة بسبب الاصلاحات.</a:t>
            </a:r>
          </a:p>
          <a:p>
            <a:r>
              <a:rPr lang="ar-IQ" dirty="0"/>
              <a:t>اما الاصلاحات </a:t>
            </a:r>
            <a:r>
              <a:rPr lang="ar-IQ" dirty="0" err="1"/>
              <a:t>الطفيفه</a:t>
            </a:r>
            <a:r>
              <a:rPr lang="ar-IQ" dirty="0"/>
              <a:t> فتقع على </a:t>
            </a:r>
            <a:r>
              <a:rPr lang="ar-IQ" dirty="0" err="1"/>
              <a:t>المستاجر</a:t>
            </a:r>
            <a:r>
              <a:rPr lang="ar-IQ" dirty="0"/>
              <a:t> بناء على العرف.</a:t>
            </a:r>
          </a:p>
          <a:p>
            <a:r>
              <a:rPr lang="ar-IQ" dirty="0"/>
              <a:t>يترك تقدير الاصلاحات للقاضي.</a:t>
            </a:r>
          </a:p>
          <a:p>
            <a:r>
              <a:rPr lang="ar-IQ" dirty="0"/>
              <a:t>ان امتنع المؤجر عن اجراء الاصلاحات الضرورية يحق </a:t>
            </a:r>
            <a:r>
              <a:rPr lang="ar-IQ" dirty="0" err="1"/>
              <a:t>للمستاجر</a:t>
            </a:r>
            <a:r>
              <a:rPr lang="ar-IQ" dirty="0"/>
              <a:t> اما الفسخ او ان يقوم </a:t>
            </a:r>
            <a:r>
              <a:rPr lang="ar-IQ" dirty="0" err="1"/>
              <a:t>بالاصلاحات</a:t>
            </a:r>
            <a:r>
              <a:rPr lang="ar-IQ" dirty="0"/>
              <a:t> ثم يعود على المؤجر بما صرف.</a:t>
            </a:r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2877533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هلاك المأجور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IQ" dirty="0" smtClean="0"/>
              <a:t>الهلاك الكلي : بسبب </a:t>
            </a:r>
            <a:r>
              <a:rPr lang="ar-IQ" dirty="0"/>
              <a:t>هلاك المأجور بسبب قوة قاهرة &gt; يترتب عليه انقضاء التزام بالمؤجر بالتسليم وانفساخ العقد وسقوط التزام </a:t>
            </a:r>
            <a:r>
              <a:rPr lang="ar-IQ" dirty="0" err="1"/>
              <a:t>المستاجر</a:t>
            </a:r>
            <a:r>
              <a:rPr lang="ar-IQ" dirty="0"/>
              <a:t> بدفع الاجرة ولا يكون هناك تعويض.</a:t>
            </a:r>
          </a:p>
          <a:p>
            <a:r>
              <a:rPr lang="ar-IQ" dirty="0"/>
              <a:t>بسبب هلاك الماجور بقصد او لعدم هلاك الماجور </a:t>
            </a:r>
            <a:r>
              <a:rPr lang="ar-IQ" dirty="0" smtClean="0"/>
              <a:t> </a:t>
            </a:r>
            <a:r>
              <a:rPr lang="ar-IQ" dirty="0"/>
              <a:t>يترتب عليه ان يعتبر المؤجر مخل بالتزامه ويترتب عليه تخويل </a:t>
            </a:r>
            <a:r>
              <a:rPr lang="ar-IQ" dirty="0" err="1"/>
              <a:t>المستاجر</a:t>
            </a:r>
            <a:r>
              <a:rPr lang="ar-IQ" dirty="0"/>
              <a:t> الحق في </a:t>
            </a:r>
            <a:r>
              <a:rPr lang="ar-IQ" dirty="0" err="1"/>
              <a:t>المطالبه</a:t>
            </a:r>
            <a:r>
              <a:rPr lang="ar-IQ" dirty="0"/>
              <a:t> بالتنفيذ العيني ان كان ممكنا او بالفسخ وله ان يطلب التعويض.</a:t>
            </a:r>
          </a:p>
          <a:p>
            <a:r>
              <a:rPr lang="ar-IQ" dirty="0"/>
              <a:t>حاله </a:t>
            </a:r>
            <a:r>
              <a:rPr lang="ar-IQ" dirty="0" err="1"/>
              <a:t>تاخير</a:t>
            </a:r>
            <a:r>
              <a:rPr lang="ar-IQ" dirty="0"/>
              <a:t> المؤجر التسليم يطبق نفس احكام اخلاله بالتسليم كما يحق </a:t>
            </a:r>
            <a:r>
              <a:rPr lang="ar-IQ" dirty="0" err="1"/>
              <a:t>للمستاجر</a:t>
            </a:r>
            <a:r>
              <a:rPr lang="ar-IQ" dirty="0"/>
              <a:t> ان وجد الماجور في حاله لا يصلح لاستيفاء المنفعة استيفاء كامل ان لم يطلب الفسخ ان يطلب انقاص الاجرة بقدر نقص الانتفاع.</a:t>
            </a:r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7656194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الهلاك الجزئي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IQ" dirty="0"/>
              <a:t>المادة 751</a:t>
            </a:r>
          </a:p>
          <a:p>
            <a:r>
              <a:rPr lang="ar-IQ" dirty="0"/>
              <a:t>1 – اذا </a:t>
            </a:r>
            <a:r>
              <a:rPr lang="ar-IQ" dirty="0" err="1"/>
              <a:t>ھلك</a:t>
            </a:r>
            <a:r>
              <a:rPr lang="ar-IQ" dirty="0"/>
              <a:t> المأجور في مدة الايجار </a:t>
            </a:r>
            <a:r>
              <a:rPr lang="ar-IQ" dirty="0" err="1"/>
              <a:t>ھلاكاً</a:t>
            </a:r>
            <a:r>
              <a:rPr lang="ar-IQ" dirty="0"/>
              <a:t> </a:t>
            </a:r>
            <a:r>
              <a:rPr lang="ar-IQ" dirty="0" err="1"/>
              <a:t>كلیاً</a:t>
            </a:r>
            <a:r>
              <a:rPr lang="ar-IQ" dirty="0"/>
              <a:t>، ينفسخ العقد من تلقاء نفسه.</a:t>
            </a:r>
          </a:p>
          <a:p>
            <a:r>
              <a:rPr lang="ar-IQ" dirty="0"/>
              <a:t>2 – اما اذا اصبح في حالة لا يصلح </a:t>
            </a:r>
            <a:r>
              <a:rPr lang="ar-IQ" dirty="0" err="1"/>
              <a:t>معھا</a:t>
            </a:r>
            <a:r>
              <a:rPr lang="ar-IQ" dirty="0"/>
              <a:t> للانتفاع الذي اجر من اجله او نقص </a:t>
            </a:r>
            <a:r>
              <a:rPr lang="ar-IQ" dirty="0" err="1"/>
              <a:t>ھذا</a:t>
            </a:r>
            <a:r>
              <a:rPr lang="ar-IQ" dirty="0"/>
              <a:t> الانتفاع نقصاً</a:t>
            </a:r>
          </a:p>
          <a:p>
            <a:r>
              <a:rPr lang="ar-IQ" dirty="0" err="1"/>
              <a:t>كبیراً</a:t>
            </a:r>
            <a:r>
              <a:rPr lang="ar-IQ" dirty="0"/>
              <a:t>، ولم يكن للمستأجر يد في شيء من ذلك جاز له اذا لم يقم المؤجر في </a:t>
            </a:r>
            <a:r>
              <a:rPr lang="ar-IQ" dirty="0" err="1"/>
              <a:t>میعاد</a:t>
            </a:r>
            <a:r>
              <a:rPr lang="ar-IQ" dirty="0"/>
              <a:t> مناسب</a:t>
            </a:r>
          </a:p>
          <a:p>
            <a:r>
              <a:rPr lang="ar-IQ" dirty="0" err="1"/>
              <a:t>باعادة</a:t>
            </a:r>
            <a:r>
              <a:rPr lang="ar-IQ" dirty="0"/>
              <a:t> المأجور الى الحالة التي كان </a:t>
            </a:r>
            <a:r>
              <a:rPr lang="ar-IQ" dirty="0" err="1"/>
              <a:t>علیھا</a:t>
            </a:r>
            <a:r>
              <a:rPr lang="ar-IQ" dirty="0"/>
              <a:t> ان يطلب اما نقص الاجرة او فسخ الاجارة.</a:t>
            </a:r>
          </a:p>
          <a:p>
            <a:r>
              <a:rPr lang="ar-IQ" dirty="0"/>
              <a:t>3 – ولا يجوز للمستأجر في </a:t>
            </a:r>
            <a:r>
              <a:rPr lang="ar-IQ" dirty="0" err="1"/>
              <a:t>الحالتین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5447821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حق المؤجر بأجراء الترميمات الضرورية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IQ" dirty="0"/>
              <a:t>مادة 752</a:t>
            </a:r>
          </a:p>
          <a:p>
            <a:r>
              <a:rPr lang="ar-IQ" dirty="0"/>
              <a:t>1 – اذا احتاج المأجور لعمارة ضرورية </a:t>
            </a:r>
            <a:r>
              <a:rPr lang="ar-IQ" dirty="0" err="1"/>
              <a:t>لصیانته</a:t>
            </a:r>
            <a:r>
              <a:rPr lang="ar-IQ" dirty="0"/>
              <a:t> </a:t>
            </a:r>
            <a:r>
              <a:rPr lang="ar-IQ" dirty="0" err="1"/>
              <a:t>فلیس</a:t>
            </a:r>
            <a:r>
              <a:rPr lang="ar-IQ" dirty="0"/>
              <a:t> للمستأجر ان يمنع المؤجر عن </a:t>
            </a:r>
            <a:r>
              <a:rPr lang="ar-IQ" dirty="0" err="1"/>
              <a:t>اجرائھا</a:t>
            </a:r>
            <a:r>
              <a:rPr lang="ar-IQ" dirty="0"/>
              <a:t> فان</a:t>
            </a:r>
          </a:p>
          <a:p>
            <a:r>
              <a:rPr lang="ar-IQ" dirty="0"/>
              <a:t>ترتب على ذلك ما يضر بالسكنى او يخل بالمنفعة جاز للمستأجر ان يطلب فسخ الايجار او</a:t>
            </a:r>
          </a:p>
          <a:p>
            <a:r>
              <a:rPr lang="ar-IQ" dirty="0"/>
              <a:t>انقاص الاجرة.</a:t>
            </a:r>
          </a:p>
          <a:p>
            <a:r>
              <a:rPr lang="ar-IQ" dirty="0"/>
              <a:t>2 – ومع ذلك اذا بقي للمستأجر في المأجور الى ان تمت </a:t>
            </a:r>
            <a:r>
              <a:rPr lang="ar-IQ" dirty="0" err="1"/>
              <a:t>الترمیمات</a:t>
            </a:r>
            <a:r>
              <a:rPr lang="ar-IQ" dirty="0"/>
              <a:t> سقط حقه في </a:t>
            </a:r>
            <a:r>
              <a:rPr lang="ar-IQ" dirty="0" smtClean="0"/>
              <a:t>طلب الفسخ</a:t>
            </a:r>
            <a:r>
              <a:rPr lang="ar-IQ" dirty="0"/>
              <a:t>.</a:t>
            </a:r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3294258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/>
              <a:t>التزامه بضمان التعرض 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ar-IQ" dirty="0" smtClean="0"/>
              <a:t>التزام بضمان التعرض الصادر من المؤجر</a:t>
            </a:r>
          </a:p>
          <a:p>
            <a:r>
              <a:rPr lang="ar-IQ" dirty="0"/>
              <a:t>المادة 753</a:t>
            </a:r>
          </a:p>
          <a:p>
            <a:r>
              <a:rPr lang="ar-IQ" dirty="0"/>
              <a:t>1 – لا يجوز المؤجر ان يتعرض للمستأجر في </a:t>
            </a:r>
            <a:r>
              <a:rPr lang="ar-IQ" dirty="0" err="1"/>
              <a:t>استیفائه</a:t>
            </a:r>
            <a:r>
              <a:rPr lang="ar-IQ" dirty="0"/>
              <a:t> المنفعة مدة الاجارة، ولا ان يحدث في</a:t>
            </a:r>
          </a:p>
          <a:p>
            <a:r>
              <a:rPr lang="ar-IQ" dirty="0"/>
              <a:t>المأجور </a:t>
            </a:r>
            <a:r>
              <a:rPr lang="ar-IQ" dirty="0" err="1"/>
              <a:t>تغییراً</a:t>
            </a:r>
            <a:r>
              <a:rPr lang="ar-IQ" dirty="0"/>
              <a:t> يمنع من الانتفاع به او يخل بالمنفعة المعقود </a:t>
            </a:r>
            <a:r>
              <a:rPr lang="ar-IQ" dirty="0" err="1"/>
              <a:t>علیھا</a:t>
            </a:r>
            <a:r>
              <a:rPr lang="ar-IQ" dirty="0"/>
              <a:t>.</a:t>
            </a:r>
          </a:p>
          <a:p>
            <a:r>
              <a:rPr lang="ar-IQ" dirty="0"/>
              <a:t>2 – ولا يقتصر ضمان المؤجر على الاعمال التي تصدر منه او من اتباعه بل يمتد </a:t>
            </a:r>
            <a:r>
              <a:rPr lang="ar-IQ" dirty="0" err="1"/>
              <a:t>ھذا</a:t>
            </a:r>
            <a:r>
              <a:rPr lang="ar-IQ" dirty="0"/>
              <a:t> الضمان</a:t>
            </a:r>
          </a:p>
          <a:p>
            <a:r>
              <a:rPr lang="ar-IQ" dirty="0"/>
              <a:t>الى كل تعرض مبني على سبب قانوني يصدر من أي مستأجر آخر، او من أي شخص تلقى</a:t>
            </a:r>
          </a:p>
          <a:p>
            <a:r>
              <a:rPr lang="ar-IQ" dirty="0"/>
              <a:t>الحق عن المؤجر.</a:t>
            </a:r>
          </a:p>
        </p:txBody>
      </p:sp>
    </p:spTree>
    <p:extLst>
      <p:ext uri="{BB962C8B-B14F-4D97-AF65-F5344CB8AC3E}">
        <p14:creationId xmlns:p14="http://schemas.microsoft.com/office/powerpoint/2010/main" val="154837181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IQ" dirty="0"/>
              <a:t>التعرض الصادر عن الغير</a:t>
            </a:r>
            <a:br>
              <a:rPr lang="ar-IQ" dirty="0"/>
            </a:b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ar-IQ" dirty="0" smtClean="0"/>
              <a:t>يشترط </a:t>
            </a:r>
            <a:r>
              <a:rPr lang="ar-IQ" dirty="0"/>
              <a:t>لوقوعه وضمان المؤجر ثلاثة شروط:</a:t>
            </a:r>
          </a:p>
          <a:p>
            <a:r>
              <a:rPr lang="ar-IQ" dirty="0"/>
              <a:t>1- ان يقع التعرض فعلا</a:t>
            </a:r>
          </a:p>
          <a:p>
            <a:r>
              <a:rPr lang="ar-IQ" dirty="0"/>
              <a:t>2- ان يدعي الغير بحق يتعارض مع ما </a:t>
            </a:r>
            <a:r>
              <a:rPr lang="ar-IQ" dirty="0" err="1"/>
              <a:t>للمستاجر</a:t>
            </a:r>
            <a:r>
              <a:rPr lang="ar-IQ" dirty="0"/>
              <a:t> من حقوق بموجب عقد الايجار والحق الذي يدعيه الغير يكون لاحقا لعقد الايجار او يكون التعرض سابق لعقد الايجار وفي الحالتين يعتبر تعرض قانوني.</a:t>
            </a:r>
          </a:p>
          <a:p>
            <a:r>
              <a:rPr lang="ar-IQ" dirty="0"/>
              <a:t>3- وقوع التعرض اثناء مدة الايجار يجب ان يقع  التعرض في الوقت الذي لم تنته فيه مدة عقد الايجار.</a:t>
            </a:r>
          </a:p>
          <a:p>
            <a:r>
              <a:rPr lang="ar-IQ" dirty="0"/>
              <a:t>جزاء الاخلال بهذا الالتزام طلب التنفيذ العيني او انقاص الاجرة او فسخ العقد مع التعويض (ضمان الاستحقاق).</a:t>
            </a:r>
          </a:p>
          <a:p>
            <a:r>
              <a:rPr lang="ar-IQ" dirty="0"/>
              <a:t>على </a:t>
            </a:r>
            <a:r>
              <a:rPr lang="ar-IQ" dirty="0" err="1"/>
              <a:t>المستاجر</a:t>
            </a:r>
            <a:r>
              <a:rPr lang="ar-IQ" dirty="0"/>
              <a:t> اخطار المؤجر بالتعرض لاتخاذ اللازم من اجراءات لدفع التعرض. وان اخل </a:t>
            </a:r>
            <a:r>
              <a:rPr lang="ar-IQ" dirty="0" err="1"/>
              <a:t>المستاجر</a:t>
            </a:r>
            <a:r>
              <a:rPr lang="ar-IQ" dirty="0"/>
              <a:t> بهذا الالتزام ونجح الغير بالتعرض بسبب عدم اخطار المؤجر ، فيفقد </a:t>
            </a:r>
            <a:r>
              <a:rPr lang="ar-IQ" dirty="0" err="1"/>
              <a:t>المستاجر</a:t>
            </a:r>
            <a:r>
              <a:rPr lang="ar-IQ" dirty="0"/>
              <a:t> حقه في الضمان.</a:t>
            </a:r>
          </a:p>
          <a:p>
            <a:r>
              <a:rPr lang="ar-IQ" dirty="0"/>
              <a:t>يجوز الاتفاق على تعديل احكام الضمان بالزيادة او النقصان.</a:t>
            </a:r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132419349"/>
      </p:ext>
    </p:extLst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1278</TotalTime>
  <Words>561</Words>
  <Application>Microsoft Office PowerPoint</Application>
  <PresentationFormat>عرض على الشاشة (3:4)‏</PresentationFormat>
  <Paragraphs>42</Paragraphs>
  <Slides>7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8" baseType="lpstr">
      <vt:lpstr>سمة Office</vt:lpstr>
      <vt:lpstr>التزامات المؤجر</vt:lpstr>
      <vt:lpstr>التزام المؤجر بصيانة المأجور</vt:lpstr>
      <vt:lpstr>هلاك المأجور</vt:lpstr>
      <vt:lpstr>الهلاك الجزئي</vt:lpstr>
      <vt:lpstr>حق المؤجر بأجراء الترميمات الضرورية</vt:lpstr>
      <vt:lpstr>التزامه بضمان التعرض </vt:lpstr>
      <vt:lpstr>التعرض الصادر عن الغير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التزامات المؤجر</dc:title>
  <dc:creator>dell-moh</dc:creator>
  <cp:lastModifiedBy>dell-moh</cp:lastModifiedBy>
  <cp:revision>5</cp:revision>
  <dcterms:created xsi:type="dcterms:W3CDTF">2016-02-23T16:05:53Z</dcterms:created>
  <dcterms:modified xsi:type="dcterms:W3CDTF">2016-02-24T13:44:36Z</dcterms:modified>
</cp:coreProperties>
</file>

<file path=docProps/thumbnail.jpeg>
</file>