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t>14/05/1437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IQ" dirty="0" smtClean="0"/>
              <a:t>التزامات المؤجر</a:t>
            </a:r>
            <a:endParaRPr lang="ar-IQ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544953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الالتزامات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IQ" dirty="0"/>
              <a:t>1- التزامه بتسليم الماجور</a:t>
            </a:r>
          </a:p>
          <a:p>
            <a:r>
              <a:rPr lang="ar-IQ" dirty="0"/>
              <a:t>2- التزامه بصيانة الماجور</a:t>
            </a:r>
          </a:p>
          <a:p>
            <a:r>
              <a:rPr lang="ar-IQ" dirty="0"/>
              <a:t>3- التزامه بضمان التعرض وضمان </a:t>
            </a:r>
            <a:r>
              <a:rPr lang="ar-IQ" dirty="0" smtClean="0"/>
              <a:t>العيوب الخفية.</a:t>
            </a:r>
            <a:endParaRPr lang="ar-IQ" dirty="0"/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8494247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كيفية التسليم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IQ" dirty="0" smtClean="0"/>
              <a:t>اولا: وضع المأجور تحت تصرف المستأجر بحيث يتمكن من حيازته والانتفاع به دون عائق.</a:t>
            </a:r>
          </a:p>
          <a:p>
            <a:r>
              <a:rPr lang="ar-IQ" dirty="0" smtClean="0"/>
              <a:t>ثانيا: اجازة المؤجر وترخيصه للمستأجر الانتفاع به.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17241568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انواع التسليم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IQ" dirty="0" smtClean="0"/>
              <a:t>التسليم الحقيقي</a:t>
            </a:r>
          </a:p>
          <a:p>
            <a:r>
              <a:rPr lang="ar-IQ" dirty="0" smtClean="0"/>
              <a:t>التسليم الحكمي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7888744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زمان التسليم ومكانه ونفقاته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IQ" dirty="0" smtClean="0"/>
              <a:t>يسري على الماجور ما يسري على المبيع فيما يخص الالتزام بزمان التسليم.</a:t>
            </a:r>
          </a:p>
          <a:p>
            <a:r>
              <a:rPr lang="ar-IQ" dirty="0" smtClean="0"/>
              <a:t>مكان التسليم: يختلف تبعا لوجود الاتفاق من عدمه.</a:t>
            </a:r>
          </a:p>
          <a:p>
            <a:r>
              <a:rPr lang="ar-IQ" dirty="0" smtClean="0"/>
              <a:t>نفقات التسليم: لم يورد المشرع العراقي لنص خاص وبالتالي احالته للمبادئ العامة. وبالتالي فالنفقات تكون على المؤجر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3458806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err="1" smtClean="0"/>
              <a:t>مايجب</a:t>
            </a:r>
            <a:r>
              <a:rPr lang="ar-IQ" dirty="0" smtClean="0"/>
              <a:t> على المؤجر تسليمة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IQ" dirty="0" smtClean="0"/>
              <a:t>يلتزم المؤجر بتسليم الشيء المتفق عليه في العقد ولا يجوز له تسليم شيء اخر بدلا عنه الا اذا قبل </a:t>
            </a:r>
            <a:r>
              <a:rPr lang="ar-IQ" dirty="0" err="1" smtClean="0"/>
              <a:t>المستاجر</a:t>
            </a:r>
            <a:r>
              <a:rPr lang="ar-IQ" dirty="0" smtClean="0"/>
              <a:t> ذلك.</a:t>
            </a:r>
          </a:p>
          <a:p>
            <a:r>
              <a:rPr lang="ar-IQ" dirty="0" smtClean="0"/>
              <a:t>يلتزم المؤجر بتسليم العين المؤجرة بمقدارها المبين في العقد دون زيادة او نقصان.</a:t>
            </a:r>
          </a:p>
          <a:p>
            <a:r>
              <a:rPr lang="ar-IQ" dirty="0" smtClean="0"/>
              <a:t>تسليم ملحقات الشيء المأجور.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8960805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تحديد الملحقات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IQ" dirty="0" smtClean="0"/>
              <a:t>الرجوع الى اتفاق الطرفين</a:t>
            </a:r>
          </a:p>
          <a:p>
            <a:r>
              <a:rPr lang="ar-IQ" dirty="0" smtClean="0"/>
              <a:t>العرف</a:t>
            </a:r>
          </a:p>
          <a:p>
            <a:r>
              <a:rPr lang="ar-IQ" dirty="0" smtClean="0"/>
              <a:t>طبيعة العين</a:t>
            </a:r>
          </a:p>
          <a:p>
            <a:r>
              <a:rPr lang="ar-IQ" dirty="0" smtClean="0"/>
              <a:t>الملحق: هو كل شيء اعد بصورة دائميه لخدمة العين بحيث  ينقص الانتفاع بها دون الملحق</a:t>
            </a:r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92538506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حكم نقص المأجور وزيادته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IQ" dirty="0" smtClean="0"/>
              <a:t>نفرق بين حالة التقدير جملة واحدة او بسعر الوحدة</a:t>
            </a:r>
          </a:p>
          <a:p>
            <a:r>
              <a:rPr lang="ar-IQ" dirty="0" smtClean="0"/>
              <a:t>في الحالة الاولى لم يرتب القانون اي اثر على الزيادة في العين المؤجرة واكتفى بان يرتب على النقص فيها حقا </a:t>
            </a:r>
            <a:r>
              <a:rPr lang="ar-IQ" dirty="0" err="1" smtClean="0"/>
              <a:t>للمستاجر</a:t>
            </a:r>
            <a:r>
              <a:rPr lang="ar-IQ" dirty="0" smtClean="0"/>
              <a:t> فسخ العقد.</a:t>
            </a:r>
          </a:p>
          <a:p>
            <a:r>
              <a:rPr lang="ar-IQ" dirty="0" smtClean="0"/>
              <a:t>في الحالة الثانية(بسعر الوحدة): </a:t>
            </a:r>
            <a:r>
              <a:rPr lang="ar-IQ" dirty="0" err="1" smtClean="0"/>
              <a:t>المستاجر</a:t>
            </a:r>
            <a:r>
              <a:rPr lang="ar-IQ" dirty="0" smtClean="0"/>
              <a:t> الخيار له بين الفسخ او عدمه عند الزيادة والنقصان.</a:t>
            </a:r>
          </a:p>
          <a:p>
            <a:r>
              <a:rPr lang="ar-IQ" dirty="0" smtClean="0"/>
              <a:t>يجب ان تكون الزيادة او النقصان 5 </a:t>
            </a:r>
            <a:r>
              <a:rPr lang="ar-IQ" dirty="0" err="1" smtClean="0"/>
              <a:t>بالميه</a:t>
            </a:r>
            <a:r>
              <a:rPr lang="ar-IQ" dirty="0" smtClean="0"/>
              <a:t> من مقدار الماجور وثانيهما ان ترفع الدعوى خلال 3 اشهر من وقت التسليم فعليا </a:t>
            </a:r>
            <a:r>
              <a:rPr lang="ar-IQ" smtClean="0"/>
              <a:t>لا حكميا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1663467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الحالة التي يجب تسليم المأجور عليها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IQ" dirty="0" smtClean="0"/>
              <a:t>وفق القانون المدني : التسليم يكون بالحالة التي عليها وقت العقد</a:t>
            </a:r>
          </a:p>
          <a:p>
            <a:r>
              <a:rPr lang="ar-IQ" dirty="0" smtClean="0"/>
              <a:t>فاذا تغيرت بفعله او بفعل غيره تغيرا يخل </a:t>
            </a:r>
            <a:r>
              <a:rPr lang="ar-IQ" dirty="0" err="1" smtClean="0"/>
              <a:t>بالمنفعه</a:t>
            </a:r>
            <a:r>
              <a:rPr lang="ar-IQ" dirty="0" smtClean="0"/>
              <a:t> المقصودة </a:t>
            </a:r>
            <a:r>
              <a:rPr lang="ar-IQ" dirty="0" err="1" smtClean="0"/>
              <a:t>فالمستاجر</a:t>
            </a:r>
            <a:r>
              <a:rPr lang="ar-IQ" dirty="0" smtClean="0"/>
              <a:t> مخيرا بين القبول والفسخ.</a:t>
            </a:r>
          </a:p>
          <a:p>
            <a:r>
              <a:rPr lang="ar-IQ" dirty="0" smtClean="0"/>
              <a:t>قانون ايجار العقار: التسليم يكون بحالة تصلح للانتفاع به وفق العقد او وفقا لما اعد </a:t>
            </a:r>
            <a:r>
              <a:rPr lang="ar-IQ" smtClean="0"/>
              <a:t>له.ي</a:t>
            </a:r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497878324"/>
      </p:ext>
    </p:extLst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529</TotalTime>
  <Words>295</Words>
  <Application>Microsoft Office PowerPoint</Application>
  <PresentationFormat>عرض على الشاشة (3:4)‏</PresentationFormat>
  <Paragraphs>33</Paragraphs>
  <Slides>9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9</vt:i4>
      </vt:variant>
    </vt:vector>
  </HeadingPairs>
  <TitlesOfParts>
    <vt:vector size="10" baseType="lpstr">
      <vt:lpstr>سمة Office</vt:lpstr>
      <vt:lpstr>التزامات المؤجر</vt:lpstr>
      <vt:lpstr>الالتزامات</vt:lpstr>
      <vt:lpstr>كيفية التسليم</vt:lpstr>
      <vt:lpstr>انواع التسليم</vt:lpstr>
      <vt:lpstr>زمان التسليم ومكانه ونفقاته</vt:lpstr>
      <vt:lpstr>مايجب على المؤجر تسليمة</vt:lpstr>
      <vt:lpstr>تحديد الملحقات</vt:lpstr>
      <vt:lpstr>حكم نقص المأجور وزيادته</vt:lpstr>
      <vt:lpstr>الحالة التي يجب تسليم المأجور عليها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التزامات المؤجر</dc:title>
  <dc:creator>dell-moh</dc:creator>
  <cp:lastModifiedBy>dell-moh</cp:lastModifiedBy>
  <cp:revision>5</cp:revision>
  <dcterms:created xsi:type="dcterms:W3CDTF">2016-02-22T08:08:39Z</dcterms:created>
  <dcterms:modified xsi:type="dcterms:W3CDTF">2016-02-22T18:37:42Z</dcterms:modified>
</cp:coreProperties>
</file>

<file path=docProps/thumbnail.jpeg>
</file>