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95C196-BE34-4925-87E5-828B3AC99CAE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2E548ADA-5D05-4E52-9667-62000E2567F9}">
      <dgm:prSet phldrT="[نص]"/>
      <dgm:spPr/>
      <dgm:t>
        <a:bodyPr/>
        <a:lstStyle/>
        <a:p>
          <a:pPr rtl="1"/>
          <a:r>
            <a:rPr lang="ar-IQ" dirty="0" smtClean="0"/>
            <a:t>وكالة سفر في عمان</a:t>
          </a:r>
          <a:endParaRPr lang="ar-IQ" dirty="0"/>
        </a:p>
      </dgm:t>
    </dgm:pt>
    <dgm:pt modelId="{479A6F1F-7488-4321-8957-120CB10CDCBF}" type="parTrans" cxnId="{6E9074EB-94A3-4E25-94B1-46FBD618AD9A}">
      <dgm:prSet/>
      <dgm:spPr/>
      <dgm:t>
        <a:bodyPr/>
        <a:lstStyle/>
        <a:p>
          <a:pPr rtl="1"/>
          <a:endParaRPr lang="ar-IQ"/>
        </a:p>
      </dgm:t>
    </dgm:pt>
    <dgm:pt modelId="{8CF5BB21-82FF-4658-9542-947D1E37E7C0}" type="sibTrans" cxnId="{6E9074EB-94A3-4E25-94B1-46FBD618AD9A}">
      <dgm:prSet/>
      <dgm:spPr/>
      <dgm:t>
        <a:bodyPr/>
        <a:lstStyle/>
        <a:p>
          <a:pPr rtl="1"/>
          <a:endParaRPr lang="ar-IQ"/>
        </a:p>
      </dgm:t>
    </dgm:pt>
    <dgm:pt modelId="{2FBEA7FC-7E19-4F27-B0D7-7D6E44BF469D}">
      <dgm:prSet phldrT="[نص]"/>
      <dgm:spPr/>
      <dgm:t>
        <a:bodyPr/>
        <a:lstStyle/>
        <a:p>
          <a:pPr rtl="1"/>
          <a:r>
            <a:rPr lang="ar-IQ" dirty="0" smtClean="0"/>
            <a:t>وكالة سفر في بغداد</a:t>
          </a:r>
          <a:endParaRPr lang="ar-IQ" dirty="0"/>
        </a:p>
      </dgm:t>
    </dgm:pt>
    <dgm:pt modelId="{7E531914-0DCB-4A0F-93DB-BA53B48D0DC0}" type="parTrans" cxnId="{6EE992FC-C9E5-4715-B3B6-153CD64EF119}">
      <dgm:prSet/>
      <dgm:spPr/>
      <dgm:t>
        <a:bodyPr/>
        <a:lstStyle/>
        <a:p>
          <a:pPr rtl="1"/>
          <a:endParaRPr lang="ar-IQ"/>
        </a:p>
      </dgm:t>
    </dgm:pt>
    <dgm:pt modelId="{E28EADF2-F121-4E3A-9170-D31E31F251F3}" type="sibTrans" cxnId="{6EE992FC-C9E5-4715-B3B6-153CD64EF119}">
      <dgm:prSet/>
      <dgm:spPr/>
      <dgm:t>
        <a:bodyPr/>
        <a:lstStyle/>
        <a:p>
          <a:pPr rtl="1"/>
          <a:endParaRPr lang="ar-IQ"/>
        </a:p>
      </dgm:t>
    </dgm:pt>
    <dgm:pt modelId="{F643D5B3-5C17-49B8-8FA5-2DE5C1C2C8F7}" type="pres">
      <dgm:prSet presAssocID="{3095C196-BE34-4925-87E5-828B3AC99C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5EC74922-71F4-4BFC-8336-2E77B7B4995A}" type="pres">
      <dgm:prSet presAssocID="{2E548ADA-5D05-4E52-9667-62000E2567F9}" presName="arrow" presStyleLbl="node1" presStyleIdx="0" presStyleCnt="2" custScaleX="47007" custScaleY="7754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922B035-8598-406C-AB89-909FEDDD1CD8}" type="pres">
      <dgm:prSet presAssocID="{2FBEA7FC-7E19-4F27-B0D7-7D6E44BF469D}" presName="arrow" presStyleLbl="node1" presStyleIdx="1" presStyleCnt="2" custScaleX="42744" custScaleY="72440" custRadScaleRad="100079" custRadScaleInc="-126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ACA47DC-F612-44FD-AC13-430133543E0D}" type="presOf" srcId="{2E548ADA-5D05-4E52-9667-62000E2567F9}" destId="{5EC74922-71F4-4BFC-8336-2E77B7B4995A}" srcOrd="0" destOrd="0" presId="urn:microsoft.com/office/officeart/2005/8/layout/arrow5"/>
    <dgm:cxn modelId="{799D2D0F-B566-4885-81CA-866BF39A1F60}" type="presOf" srcId="{3095C196-BE34-4925-87E5-828B3AC99CAE}" destId="{F643D5B3-5C17-49B8-8FA5-2DE5C1C2C8F7}" srcOrd="0" destOrd="0" presId="urn:microsoft.com/office/officeart/2005/8/layout/arrow5"/>
    <dgm:cxn modelId="{91DB2CEC-9EE7-4704-9C88-1C35056EB4F2}" type="presOf" srcId="{2FBEA7FC-7E19-4F27-B0D7-7D6E44BF469D}" destId="{6922B035-8598-406C-AB89-909FEDDD1CD8}" srcOrd="0" destOrd="0" presId="urn:microsoft.com/office/officeart/2005/8/layout/arrow5"/>
    <dgm:cxn modelId="{6EE992FC-C9E5-4715-B3B6-153CD64EF119}" srcId="{3095C196-BE34-4925-87E5-828B3AC99CAE}" destId="{2FBEA7FC-7E19-4F27-B0D7-7D6E44BF469D}" srcOrd="1" destOrd="0" parTransId="{7E531914-0DCB-4A0F-93DB-BA53B48D0DC0}" sibTransId="{E28EADF2-F121-4E3A-9170-D31E31F251F3}"/>
    <dgm:cxn modelId="{6E9074EB-94A3-4E25-94B1-46FBD618AD9A}" srcId="{3095C196-BE34-4925-87E5-828B3AC99CAE}" destId="{2E548ADA-5D05-4E52-9667-62000E2567F9}" srcOrd="0" destOrd="0" parTransId="{479A6F1F-7488-4321-8957-120CB10CDCBF}" sibTransId="{8CF5BB21-82FF-4658-9542-947D1E37E7C0}"/>
    <dgm:cxn modelId="{A24EB02E-B7DE-4C3E-9422-E5CBA319C95C}" type="presParOf" srcId="{F643D5B3-5C17-49B8-8FA5-2DE5C1C2C8F7}" destId="{5EC74922-71F4-4BFC-8336-2E77B7B4995A}" srcOrd="0" destOrd="0" presId="urn:microsoft.com/office/officeart/2005/8/layout/arrow5"/>
    <dgm:cxn modelId="{768857F5-829D-4829-A124-1B43E6CA5DCF}" type="presParOf" srcId="{F643D5B3-5C17-49B8-8FA5-2DE5C1C2C8F7}" destId="{6922B035-8598-406C-AB89-909FEDDD1CD8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B16686-8CEC-4F96-B105-45B91BB4D51F}" type="doc">
      <dgm:prSet loTypeId="urn:microsoft.com/office/officeart/2005/8/layout/cycle3" loCatId="cycle" qsTypeId="urn:microsoft.com/office/officeart/2005/8/quickstyle/3d7" qsCatId="3D" csTypeId="urn:microsoft.com/office/officeart/2005/8/colors/colorful1#1" csCatId="colorful" phldr="1"/>
      <dgm:spPr/>
      <dgm:t>
        <a:bodyPr/>
        <a:lstStyle/>
        <a:p>
          <a:pPr rtl="1"/>
          <a:endParaRPr lang="ar-IQ"/>
        </a:p>
      </dgm:t>
    </dgm:pt>
    <dgm:pt modelId="{3EDB8271-71E6-4CD0-B5F5-6A5F3C4502F8}">
      <dgm:prSet phldrT="[نص]" custT="1"/>
      <dgm:spPr/>
      <dgm:t>
        <a:bodyPr/>
        <a:lstStyle/>
        <a:p>
          <a:pPr rtl="1"/>
          <a:r>
            <a:rPr lang="ar-IQ" sz="2000" b="1" dirty="0" smtClean="0"/>
            <a:t>واجبات ومسؤوليات الدليل الوطني</a:t>
          </a:r>
          <a:endParaRPr lang="ar-IQ" sz="2000" b="1" dirty="0"/>
        </a:p>
      </dgm:t>
    </dgm:pt>
    <dgm:pt modelId="{1D6284C3-7915-4452-B49B-D4CFD8C9F0B2}" type="parTrans" cxnId="{A29A4718-9A44-453F-9DDC-BD125EDEBD32}">
      <dgm:prSet/>
      <dgm:spPr/>
      <dgm:t>
        <a:bodyPr/>
        <a:lstStyle/>
        <a:p>
          <a:pPr rtl="1"/>
          <a:endParaRPr lang="ar-IQ"/>
        </a:p>
      </dgm:t>
    </dgm:pt>
    <dgm:pt modelId="{BE7529A0-0FD0-4BB6-BDF9-CEEC5A931BB5}" type="sibTrans" cxnId="{A29A4718-9A44-453F-9DDC-BD125EDEBD32}">
      <dgm:prSet/>
      <dgm:spPr/>
      <dgm:t>
        <a:bodyPr/>
        <a:lstStyle/>
        <a:p>
          <a:pPr rtl="1"/>
          <a:endParaRPr lang="ar-IQ"/>
        </a:p>
      </dgm:t>
    </dgm:pt>
    <dgm:pt modelId="{603DC864-B283-42D8-96E6-30AC3C77CC05}">
      <dgm:prSet phldrT="[نص]" custT="1"/>
      <dgm:spPr/>
      <dgm:t>
        <a:bodyPr/>
        <a:lstStyle/>
        <a:p>
          <a:pPr rtl="1"/>
          <a:r>
            <a:rPr lang="ar-IQ" sz="1800" b="1" smtClean="0"/>
            <a:t>اللغة والاجتماعية</a:t>
          </a:r>
        </a:p>
        <a:p>
          <a:pPr rtl="1"/>
          <a:r>
            <a:rPr lang="ar-IQ" sz="1800" b="1" smtClean="0"/>
            <a:t>اقل اهمية</a:t>
          </a:r>
          <a:endParaRPr lang="ar-IQ" sz="1800" b="1" dirty="0"/>
        </a:p>
      </dgm:t>
    </dgm:pt>
    <dgm:pt modelId="{B21A5DC4-5309-4F51-823B-A0C5E37AF0B3}" type="parTrans" cxnId="{D8FB4FDC-C0BE-49D2-80AA-D9550E04CF5D}">
      <dgm:prSet/>
      <dgm:spPr/>
      <dgm:t>
        <a:bodyPr/>
        <a:lstStyle/>
        <a:p>
          <a:pPr rtl="1"/>
          <a:endParaRPr lang="ar-IQ"/>
        </a:p>
      </dgm:t>
    </dgm:pt>
    <dgm:pt modelId="{DAEB5FDA-B13D-4DA5-8B58-C23C2E75AFB0}" type="sibTrans" cxnId="{D8FB4FDC-C0BE-49D2-80AA-D9550E04CF5D}">
      <dgm:prSet/>
      <dgm:spPr/>
      <dgm:t>
        <a:bodyPr/>
        <a:lstStyle/>
        <a:p>
          <a:pPr rtl="1"/>
          <a:endParaRPr lang="ar-IQ"/>
        </a:p>
      </dgm:t>
    </dgm:pt>
    <dgm:pt modelId="{6E4E8B2A-2B48-4679-8603-796B6127E59C}">
      <dgm:prSet phldrT="[نص]" custT="1"/>
      <dgm:spPr/>
      <dgm:t>
        <a:bodyPr/>
        <a:lstStyle/>
        <a:p>
          <a:pPr rtl="1"/>
          <a:r>
            <a:rPr lang="ar-IQ" sz="1800" b="1" smtClean="0"/>
            <a:t>اطلاعه على جميع المواقع و الجواذب في بلده</a:t>
          </a:r>
          <a:endParaRPr lang="ar-IQ" sz="1800" b="1" dirty="0"/>
        </a:p>
      </dgm:t>
    </dgm:pt>
    <dgm:pt modelId="{8563A262-962E-4E0A-A57A-0E918575F193}" type="parTrans" cxnId="{92A7B7F8-0C0A-41B9-8CED-C046178C681A}">
      <dgm:prSet/>
      <dgm:spPr/>
      <dgm:t>
        <a:bodyPr/>
        <a:lstStyle/>
        <a:p>
          <a:pPr rtl="1"/>
          <a:endParaRPr lang="ar-IQ"/>
        </a:p>
      </dgm:t>
    </dgm:pt>
    <dgm:pt modelId="{14FC3B2C-6910-45E9-A6B4-F4CE09AA8F6E}" type="sibTrans" cxnId="{92A7B7F8-0C0A-41B9-8CED-C046178C681A}">
      <dgm:prSet/>
      <dgm:spPr/>
      <dgm:t>
        <a:bodyPr/>
        <a:lstStyle/>
        <a:p>
          <a:pPr rtl="1"/>
          <a:endParaRPr lang="ar-IQ"/>
        </a:p>
      </dgm:t>
    </dgm:pt>
    <dgm:pt modelId="{774F9B8B-D182-49BE-A695-9D56FC8205F4}">
      <dgm:prSet phldrT="[نص]" custT="1"/>
      <dgm:spPr/>
      <dgm:t>
        <a:bodyPr/>
        <a:lstStyle/>
        <a:p>
          <a:pPr rtl="1"/>
          <a:r>
            <a:rPr lang="ar-IQ" sz="1800" b="1" smtClean="0"/>
            <a:t>ان يمتلك المعرفة بالأمور القانونية والإدارية </a:t>
          </a:r>
          <a:endParaRPr lang="ar-IQ" sz="1800" b="1" dirty="0"/>
        </a:p>
      </dgm:t>
    </dgm:pt>
    <dgm:pt modelId="{05468A1D-E3FE-4A25-AD0C-D6B8D260B020}" type="parTrans" cxnId="{683A03ED-943F-44D5-91F4-136B66242322}">
      <dgm:prSet/>
      <dgm:spPr/>
      <dgm:t>
        <a:bodyPr/>
        <a:lstStyle/>
        <a:p>
          <a:pPr rtl="1"/>
          <a:endParaRPr lang="ar-IQ"/>
        </a:p>
      </dgm:t>
    </dgm:pt>
    <dgm:pt modelId="{B1D11298-177E-45AB-BCD0-4EF4EB7E29B9}" type="sibTrans" cxnId="{683A03ED-943F-44D5-91F4-136B66242322}">
      <dgm:prSet/>
      <dgm:spPr/>
      <dgm:t>
        <a:bodyPr/>
        <a:lstStyle/>
        <a:p>
          <a:pPr rtl="1"/>
          <a:endParaRPr lang="ar-IQ"/>
        </a:p>
      </dgm:t>
    </dgm:pt>
    <dgm:pt modelId="{64F4CD44-5076-40C0-90D7-A2B22A433728}">
      <dgm:prSet phldrT="[نص]" custT="1"/>
      <dgm:spPr/>
      <dgm:t>
        <a:bodyPr/>
        <a:lstStyle/>
        <a:p>
          <a:pPr rtl="1"/>
          <a:r>
            <a:rPr lang="ar-IQ" sz="1800" b="1" dirty="0" smtClean="0"/>
            <a:t>وجوب القيادة والإرشاد والدلالة والتوضيح المرضي ومتكامل</a:t>
          </a:r>
          <a:endParaRPr lang="ar-IQ" sz="1800" b="1" dirty="0"/>
        </a:p>
      </dgm:t>
    </dgm:pt>
    <dgm:pt modelId="{7CD48F53-1FE2-448B-9166-E7D3B152CE62}" type="parTrans" cxnId="{1603C43D-AA5C-4E7E-A099-C5E10E6E08EC}">
      <dgm:prSet/>
      <dgm:spPr/>
      <dgm:t>
        <a:bodyPr/>
        <a:lstStyle/>
        <a:p>
          <a:pPr rtl="1"/>
          <a:endParaRPr lang="ar-IQ"/>
        </a:p>
      </dgm:t>
    </dgm:pt>
    <dgm:pt modelId="{30F51635-AAC2-4FDE-AC47-B337DC4DAAC2}" type="sibTrans" cxnId="{1603C43D-AA5C-4E7E-A099-C5E10E6E08EC}">
      <dgm:prSet/>
      <dgm:spPr/>
      <dgm:t>
        <a:bodyPr/>
        <a:lstStyle/>
        <a:p>
          <a:pPr rtl="1"/>
          <a:endParaRPr lang="ar-IQ"/>
        </a:p>
      </dgm:t>
    </dgm:pt>
    <dgm:pt modelId="{A7EB0431-3980-4CCF-A660-A0700D1079D6}" type="pres">
      <dgm:prSet presAssocID="{74B16686-8CEC-4F96-B105-45B91BB4D5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73020B0B-EB87-4833-8A04-3F37C5F8754A}" type="pres">
      <dgm:prSet presAssocID="{74B16686-8CEC-4F96-B105-45B91BB4D51F}" presName="cycle" presStyleCnt="0"/>
      <dgm:spPr/>
    </dgm:pt>
    <dgm:pt modelId="{4C7E15F9-BEE8-40C3-AB19-6A60844B19B5}" type="pres">
      <dgm:prSet presAssocID="{3EDB8271-71E6-4CD0-B5F5-6A5F3C4502F8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57D8F95-D5A4-4C89-AA42-2063778DFC14}" type="pres">
      <dgm:prSet presAssocID="{BE7529A0-0FD0-4BB6-BDF9-CEEC5A931BB5}" presName="sibTransFirstNode" presStyleLbl="bgShp" presStyleIdx="0" presStyleCnt="1"/>
      <dgm:spPr/>
      <dgm:t>
        <a:bodyPr/>
        <a:lstStyle/>
        <a:p>
          <a:pPr rtl="1"/>
          <a:endParaRPr lang="ar-IQ"/>
        </a:p>
      </dgm:t>
    </dgm:pt>
    <dgm:pt modelId="{4FEA2E84-AD07-4E37-912A-9A22DDBF2406}" type="pres">
      <dgm:prSet presAssocID="{603DC864-B283-42D8-96E6-30AC3C77CC05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3A06A22-B008-4F82-86DB-50B8E2CBEFCC}" type="pres">
      <dgm:prSet presAssocID="{6E4E8B2A-2B48-4679-8603-796B6127E59C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FD0C80C-C82E-4B64-A13B-37BBA986EA3D}" type="pres">
      <dgm:prSet presAssocID="{774F9B8B-D182-49BE-A695-9D56FC8205F4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B052DBF-C07B-4A9C-B4BE-2F68607D35AE}" type="pres">
      <dgm:prSet presAssocID="{64F4CD44-5076-40C0-90D7-A2B22A433728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683A03ED-943F-44D5-91F4-136B66242322}" srcId="{74B16686-8CEC-4F96-B105-45B91BB4D51F}" destId="{774F9B8B-D182-49BE-A695-9D56FC8205F4}" srcOrd="3" destOrd="0" parTransId="{05468A1D-E3FE-4A25-AD0C-D6B8D260B020}" sibTransId="{B1D11298-177E-45AB-BCD0-4EF4EB7E29B9}"/>
    <dgm:cxn modelId="{84DDFA81-9C16-4771-A1B3-EBA2DF308DCB}" type="presOf" srcId="{3EDB8271-71E6-4CD0-B5F5-6A5F3C4502F8}" destId="{4C7E15F9-BEE8-40C3-AB19-6A60844B19B5}" srcOrd="0" destOrd="0" presId="urn:microsoft.com/office/officeart/2005/8/layout/cycle3"/>
    <dgm:cxn modelId="{D9349C32-ED15-4D30-8612-85AA5F6B9E90}" type="presOf" srcId="{774F9B8B-D182-49BE-A695-9D56FC8205F4}" destId="{FFD0C80C-C82E-4B64-A13B-37BBA986EA3D}" srcOrd="0" destOrd="0" presId="urn:microsoft.com/office/officeart/2005/8/layout/cycle3"/>
    <dgm:cxn modelId="{C7DDF5A9-400D-433A-88A1-72C3588DE205}" type="presOf" srcId="{74B16686-8CEC-4F96-B105-45B91BB4D51F}" destId="{A7EB0431-3980-4CCF-A660-A0700D1079D6}" srcOrd="0" destOrd="0" presId="urn:microsoft.com/office/officeart/2005/8/layout/cycle3"/>
    <dgm:cxn modelId="{A881617D-3C22-48AB-8936-762BE4398260}" type="presOf" srcId="{BE7529A0-0FD0-4BB6-BDF9-CEEC5A931BB5}" destId="{057D8F95-D5A4-4C89-AA42-2063778DFC14}" srcOrd="0" destOrd="0" presId="urn:microsoft.com/office/officeart/2005/8/layout/cycle3"/>
    <dgm:cxn modelId="{D8FB4FDC-C0BE-49D2-80AA-D9550E04CF5D}" srcId="{74B16686-8CEC-4F96-B105-45B91BB4D51F}" destId="{603DC864-B283-42D8-96E6-30AC3C77CC05}" srcOrd="1" destOrd="0" parTransId="{B21A5DC4-5309-4F51-823B-A0C5E37AF0B3}" sibTransId="{DAEB5FDA-B13D-4DA5-8B58-C23C2E75AFB0}"/>
    <dgm:cxn modelId="{A29A4718-9A44-453F-9DDC-BD125EDEBD32}" srcId="{74B16686-8CEC-4F96-B105-45B91BB4D51F}" destId="{3EDB8271-71E6-4CD0-B5F5-6A5F3C4502F8}" srcOrd="0" destOrd="0" parTransId="{1D6284C3-7915-4452-B49B-D4CFD8C9F0B2}" sibTransId="{BE7529A0-0FD0-4BB6-BDF9-CEEC5A931BB5}"/>
    <dgm:cxn modelId="{33CA56CD-FB0C-43C6-A766-341516545576}" type="presOf" srcId="{64F4CD44-5076-40C0-90D7-A2B22A433728}" destId="{FB052DBF-C07B-4A9C-B4BE-2F68607D35AE}" srcOrd="0" destOrd="0" presId="urn:microsoft.com/office/officeart/2005/8/layout/cycle3"/>
    <dgm:cxn modelId="{92A7B7F8-0C0A-41B9-8CED-C046178C681A}" srcId="{74B16686-8CEC-4F96-B105-45B91BB4D51F}" destId="{6E4E8B2A-2B48-4679-8603-796B6127E59C}" srcOrd="2" destOrd="0" parTransId="{8563A262-962E-4E0A-A57A-0E918575F193}" sibTransId="{14FC3B2C-6910-45E9-A6B4-F4CE09AA8F6E}"/>
    <dgm:cxn modelId="{A3463386-952C-4B79-BDFD-84C606EE7BF2}" type="presOf" srcId="{603DC864-B283-42D8-96E6-30AC3C77CC05}" destId="{4FEA2E84-AD07-4E37-912A-9A22DDBF2406}" srcOrd="0" destOrd="0" presId="urn:microsoft.com/office/officeart/2005/8/layout/cycle3"/>
    <dgm:cxn modelId="{1603C43D-AA5C-4E7E-A099-C5E10E6E08EC}" srcId="{74B16686-8CEC-4F96-B105-45B91BB4D51F}" destId="{64F4CD44-5076-40C0-90D7-A2B22A433728}" srcOrd="4" destOrd="0" parTransId="{7CD48F53-1FE2-448B-9166-E7D3B152CE62}" sibTransId="{30F51635-AAC2-4FDE-AC47-B337DC4DAAC2}"/>
    <dgm:cxn modelId="{6C85A930-24E3-4241-AAC1-D694AF69B87A}" type="presOf" srcId="{6E4E8B2A-2B48-4679-8603-796B6127E59C}" destId="{F3A06A22-B008-4F82-86DB-50B8E2CBEFCC}" srcOrd="0" destOrd="0" presId="urn:microsoft.com/office/officeart/2005/8/layout/cycle3"/>
    <dgm:cxn modelId="{B748CFDA-163E-4A57-85AC-A0594DB10D98}" type="presParOf" srcId="{A7EB0431-3980-4CCF-A660-A0700D1079D6}" destId="{73020B0B-EB87-4833-8A04-3F37C5F8754A}" srcOrd="0" destOrd="0" presId="urn:microsoft.com/office/officeart/2005/8/layout/cycle3"/>
    <dgm:cxn modelId="{56EBF076-42E4-497B-857E-066505742053}" type="presParOf" srcId="{73020B0B-EB87-4833-8A04-3F37C5F8754A}" destId="{4C7E15F9-BEE8-40C3-AB19-6A60844B19B5}" srcOrd="0" destOrd="0" presId="urn:microsoft.com/office/officeart/2005/8/layout/cycle3"/>
    <dgm:cxn modelId="{DD3D7857-404C-489D-812A-629BFB78A894}" type="presParOf" srcId="{73020B0B-EB87-4833-8A04-3F37C5F8754A}" destId="{057D8F95-D5A4-4C89-AA42-2063778DFC14}" srcOrd="1" destOrd="0" presId="urn:microsoft.com/office/officeart/2005/8/layout/cycle3"/>
    <dgm:cxn modelId="{82BB87BB-865B-4599-AEF3-50D9049AEAE8}" type="presParOf" srcId="{73020B0B-EB87-4833-8A04-3F37C5F8754A}" destId="{4FEA2E84-AD07-4E37-912A-9A22DDBF2406}" srcOrd="2" destOrd="0" presId="urn:microsoft.com/office/officeart/2005/8/layout/cycle3"/>
    <dgm:cxn modelId="{3EDFF37C-41CA-462A-90AA-F9F4AA95A113}" type="presParOf" srcId="{73020B0B-EB87-4833-8A04-3F37C5F8754A}" destId="{F3A06A22-B008-4F82-86DB-50B8E2CBEFCC}" srcOrd="3" destOrd="0" presId="urn:microsoft.com/office/officeart/2005/8/layout/cycle3"/>
    <dgm:cxn modelId="{65E4C8A3-F281-4DEB-85E3-B9A5A22C7EE1}" type="presParOf" srcId="{73020B0B-EB87-4833-8A04-3F37C5F8754A}" destId="{FFD0C80C-C82E-4B64-A13B-37BBA986EA3D}" srcOrd="4" destOrd="0" presId="urn:microsoft.com/office/officeart/2005/8/layout/cycle3"/>
    <dgm:cxn modelId="{F3DD6ECD-A34A-4E22-B931-033D927ECE88}" type="presParOf" srcId="{73020B0B-EB87-4833-8A04-3F37C5F8754A}" destId="{FB052DBF-C07B-4A9C-B4BE-2F68607D35AE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C12FAE-8ADF-4520-A4E1-1DEB02EC2AE3}" type="doc">
      <dgm:prSet loTypeId="urn:microsoft.com/office/officeart/2005/8/layout/vList3#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IQ"/>
        </a:p>
      </dgm:t>
    </dgm:pt>
    <dgm:pt modelId="{AF250879-118A-4877-83EC-97481CE4EC71}">
      <dgm:prSet phldrT="[نص]" custT="1"/>
      <dgm:spPr/>
      <dgm:t>
        <a:bodyPr/>
        <a:lstStyle/>
        <a:p>
          <a:pPr rtl="1"/>
          <a:r>
            <a:rPr lang="ar-IQ" sz="3200" b="1" dirty="0" smtClean="0">
              <a:solidFill>
                <a:schemeClr val="bg1"/>
              </a:solidFill>
            </a:rPr>
            <a:t>كثرة تنقله بين المواقع السياحية</a:t>
          </a:r>
          <a:endParaRPr lang="ar-IQ" sz="3200" b="1" dirty="0">
            <a:solidFill>
              <a:schemeClr val="bg1"/>
            </a:solidFill>
          </a:endParaRPr>
        </a:p>
      </dgm:t>
    </dgm:pt>
    <dgm:pt modelId="{1913958B-094C-4C75-BBAB-97085A43D0BD}" type="parTrans" cxnId="{DA122C20-EE2B-4399-83FB-C676B37F6D4F}">
      <dgm:prSet/>
      <dgm:spPr/>
      <dgm:t>
        <a:bodyPr/>
        <a:lstStyle/>
        <a:p>
          <a:pPr rtl="1"/>
          <a:endParaRPr lang="ar-IQ"/>
        </a:p>
      </dgm:t>
    </dgm:pt>
    <dgm:pt modelId="{37AA5A93-CA04-4DA6-9EE3-CD87B236A4E9}" type="sibTrans" cxnId="{DA122C20-EE2B-4399-83FB-C676B37F6D4F}">
      <dgm:prSet/>
      <dgm:spPr/>
      <dgm:t>
        <a:bodyPr/>
        <a:lstStyle/>
        <a:p>
          <a:pPr rtl="1"/>
          <a:endParaRPr lang="ar-IQ"/>
        </a:p>
      </dgm:t>
    </dgm:pt>
    <dgm:pt modelId="{3EB18ADD-C9C4-4C9B-9A4C-C272B58AC811}">
      <dgm:prSet phldrT="[نص]" custT="1"/>
      <dgm:spPr/>
      <dgm:t>
        <a:bodyPr/>
        <a:lstStyle/>
        <a:p>
          <a:pPr rtl="1"/>
          <a:r>
            <a:rPr lang="ar-IQ" sz="2800" b="1" dirty="0" smtClean="0">
              <a:solidFill>
                <a:schemeClr val="bg1"/>
              </a:solidFill>
            </a:rPr>
            <a:t>تحركه على طرق رئيسية ومحدودة </a:t>
          </a:r>
          <a:r>
            <a:rPr lang="ar-IQ" sz="2800" b="1" dirty="0" err="1" smtClean="0">
              <a:solidFill>
                <a:schemeClr val="bg1"/>
              </a:solidFill>
            </a:rPr>
            <a:t>ومعلومه</a:t>
          </a:r>
          <a:r>
            <a:rPr lang="ar-IQ" sz="2800" b="1" dirty="0" smtClean="0">
              <a:solidFill>
                <a:schemeClr val="bg1"/>
              </a:solidFill>
            </a:rPr>
            <a:t> لديه</a:t>
          </a:r>
          <a:endParaRPr lang="ar-IQ" sz="2800" b="1" dirty="0">
            <a:solidFill>
              <a:schemeClr val="bg1"/>
            </a:solidFill>
          </a:endParaRPr>
        </a:p>
      </dgm:t>
    </dgm:pt>
    <dgm:pt modelId="{A93171D0-0D35-4BB3-9D9E-369AEF663528}" type="parTrans" cxnId="{4F00144D-550A-4A92-BD61-CC99E9EE49C5}">
      <dgm:prSet/>
      <dgm:spPr/>
      <dgm:t>
        <a:bodyPr/>
        <a:lstStyle/>
        <a:p>
          <a:pPr rtl="1"/>
          <a:endParaRPr lang="ar-IQ"/>
        </a:p>
      </dgm:t>
    </dgm:pt>
    <dgm:pt modelId="{CE09EE19-5777-4F5E-858D-3AE01E11AA10}" type="sibTrans" cxnId="{4F00144D-550A-4A92-BD61-CC99E9EE49C5}">
      <dgm:prSet/>
      <dgm:spPr/>
      <dgm:t>
        <a:bodyPr/>
        <a:lstStyle/>
        <a:p>
          <a:pPr rtl="1"/>
          <a:endParaRPr lang="ar-IQ"/>
        </a:p>
      </dgm:t>
    </dgm:pt>
    <dgm:pt modelId="{4CD74052-9DCB-41BA-BAE9-69F772008F4E}">
      <dgm:prSet phldrT="[نص]" custT="1"/>
      <dgm:spPr/>
      <dgm:t>
        <a:bodyPr/>
        <a:lstStyle/>
        <a:p>
          <a:pPr rtl="1"/>
          <a:r>
            <a:rPr lang="ar-IQ" sz="2800" b="1" dirty="0" smtClean="0">
              <a:solidFill>
                <a:schemeClr val="bg1"/>
              </a:solidFill>
            </a:rPr>
            <a:t>تكراره في تنفيذ البرامج السياحية جعل الاماكن </a:t>
          </a:r>
          <a:r>
            <a:rPr lang="ar-IQ" sz="2800" b="1" dirty="0" err="1" smtClean="0">
              <a:solidFill>
                <a:schemeClr val="bg1"/>
              </a:solidFill>
            </a:rPr>
            <a:t>مألوفه</a:t>
          </a:r>
          <a:r>
            <a:rPr lang="ar-IQ" sz="2800" b="1" dirty="0" smtClean="0">
              <a:solidFill>
                <a:schemeClr val="bg1"/>
              </a:solidFill>
            </a:rPr>
            <a:t> لديه</a:t>
          </a:r>
          <a:endParaRPr lang="ar-IQ" sz="2800" b="1" dirty="0">
            <a:solidFill>
              <a:schemeClr val="bg1"/>
            </a:solidFill>
          </a:endParaRPr>
        </a:p>
      </dgm:t>
    </dgm:pt>
    <dgm:pt modelId="{97AF6B5D-C6BE-409A-BFE4-E7F1C9A335C0}" type="parTrans" cxnId="{1C3D9213-FB1E-4DC1-A107-BF0A4DE62A1C}">
      <dgm:prSet/>
      <dgm:spPr/>
      <dgm:t>
        <a:bodyPr/>
        <a:lstStyle/>
        <a:p>
          <a:pPr rtl="1"/>
          <a:endParaRPr lang="ar-IQ"/>
        </a:p>
      </dgm:t>
    </dgm:pt>
    <dgm:pt modelId="{E051C7D7-2349-40C3-82DD-69C3FD2F20E9}" type="sibTrans" cxnId="{1C3D9213-FB1E-4DC1-A107-BF0A4DE62A1C}">
      <dgm:prSet/>
      <dgm:spPr/>
      <dgm:t>
        <a:bodyPr/>
        <a:lstStyle/>
        <a:p>
          <a:pPr rtl="1"/>
          <a:endParaRPr lang="ar-IQ"/>
        </a:p>
      </dgm:t>
    </dgm:pt>
    <dgm:pt modelId="{B92C0E4E-3E45-4FFC-998C-16E411EF741B}">
      <dgm:prSet phldrT="[نص]" custT="1"/>
      <dgm:spPr/>
      <dgm:t>
        <a:bodyPr/>
        <a:lstStyle/>
        <a:p>
          <a:pPr rtl="1"/>
          <a:r>
            <a:rPr lang="ar-IQ" sz="2800" b="1" dirty="0" smtClean="0">
              <a:solidFill>
                <a:schemeClr val="bg1"/>
              </a:solidFill>
            </a:rPr>
            <a:t>قيامه بإرشاد ومرافقه مجموعه من مواطني بلده يتحدث لغتهم ويفهم مشاعرهم ومطلع على حياتهم .</a:t>
          </a:r>
          <a:endParaRPr lang="ar-IQ" sz="2800" b="1" dirty="0">
            <a:solidFill>
              <a:schemeClr val="bg1"/>
            </a:solidFill>
          </a:endParaRPr>
        </a:p>
      </dgm:t>
    </dgm:pt>
    <dgm:pt modelId="{B7D707DB-6FAC-4C9A-9E3D-076C1206188B}" type="parTrans" cxnId="{8DCB4A28-D803-4C48-86BC-407E145019A0}">
      <dgm:prSet/>
      <dgm:spPr/>
      <dgm:t>
        <a:bodyPr/>
        <a:lstStyle/>
        <a:p>
          <a:pPr rtl="1"/>
          <a:endParaRPr lang="ar-IQ"/>
        </a:p>
      </dgm:t>
    </dgm:pt>
    <dgm:pt modelId="{1FBC13A3-2AD7-40F5-8C6D-E05C1014FF4F}" type="sibTrans" cxnId="{8DCB4A28-D803-4C48-86BC-407E145019A0}">
      <dgm:prSet/>
      <dgm:spPr/>
      <dgm:t>
        <a:bodyPr/>
        <a:lstStyle/>
        <a:p>
          <a:pPr rtl="1"/>
          <a:endParaRPr lang="ar-IQ"/>
        </a:p>
      </dgm:t>
    </dgm:pt>
    <dgm:pt modelId="{1EACD278-02E6-4C79-A2E6-3911207D13FE}" type="pres">
      <dgm:prSet presAssocID="{5AC12FAE-8ADF-4520-A4E1-1DEB02EC2AE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715FF526-8D27-48DD-B56B-AE0227E4B429}" type="pres">
      <dgm:prSet presAssocID="{AF250879-118A-4877-83EC-97481CE4EC71}" presName="composite" presStyleCnt="0"/>
      <dgm:spPr/>
    </dgm:pt>
    <dgm:pt modelId="{E6BA6CB9-BABA-4463-8F9D-B8F0620086E3}" type="pres">
      <dgm:prSet presAssocID="{AF250879-118A-4877-83EC-97481CE4EC71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13131C3-9876-4472-BC6F-EE5753046091}" type="pres">
      <dgm:prSet presAssocID="{AF250879-118A-4877-83EC-97481CE4EC71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92C8B36-2593-4EF1-9DA7-9AAE1E94DDC6}" type="pres">
      <dgm:prSet presAssocID="{37AA5A93-CA04-4DA6-9EE3-CD87B236A4E9}" presName="spacing" presStyleCnt="0"/>
      <dgm:spPr/>
    </dgm:pt>
    <dgm:pt modelId="{23B0534B-A477-4008-8D18-5F7FEE479E43}" type="pres">
      <dgm:prSet presAssocID="{3EB18ADD-C9C4-4C9B-9A4C-C272B58AC811}" presName="composite" presStyleCnt="0"/>
      <dgm:spPr/>
    </dgm:pt>
    <dgm:pt modelId="{276DC620-DEAE-4B00-9F26-B5962E39494C}" type="pres">
      <dgm:prSet presAssocID="{3EB18ADD-C9C4-4C9B-9A4C-C272B58AC811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0D50BB5-2D3D-4BF5-A5AA-B3DD05D00380}" type="pres">
      <dgm:prSet presAssocID="{3EB18ADD-C9C4-4C9B-9A4C-C272B58AC811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E185062-D34B-4727-AA27-26D411117E4D}" type="pres">
      <dgm:prSet presAssocID="{CE09EE19-5777-4F5E-858D-3AE01E11AA10}" presName="spacing" presStyleCnt="0"/>
      <dgm:spPr/>
    </dgm:pt>
    <dgm:pt modelId="{69351F7C-BA3E-4508-9C06-8182E624A788}" type="pres">
      <dgm:prSet presAssocID="{4CD74052-9DCB-41BA-BAE9-69F772008F4E}" presName="composite" presStyleCnt="0"/>
      <dgm:spPr/>
    </dgm:pt>
    <dgm:pt modelId="{3DF2820B-7D50-4E2D-855D-47DD63174A37}" type="pres">
      <dgm:prSet presAssocID="{4CD74052-9DCB-41BA-BAE9-69F772008F4E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95A52DB-D874-4E9E-85CE-5C65F069C218}" type="pres">
      <dgm:prSet presAssocID="{4CD74052-9DCB-41BA-BAE9-69F772008F4E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3D7B183-5EC8-4A2F-A382-3D6FAED991EB}" type="pres">
      <dgm:prSet presAssocID="{E051C7D7-2349-40C3-82DD-69C3FD2F20E9}" presName="spacing" presStyleCnt="0"/>
      <dgm:spPr/>
    </dgm:pt>
    <dgm:pt modelId="{386CE901-353B-44ED-9397-D288DA41352D}" type="pres">
      <dgm:prSet presAssocID="{B92C0E4E-3E45-4FFC-998C-16E411EF741B}" presName="composite" presStyleCnt="0"/>
      <dgm:spPr/>
    </dgm:pt>
    <dgm:pt modelId="{1762D996-FC82-4AE4-9847-F522FF1A2E12}" type="pres">
      <dgm:prSet presAssocID="{B92C0E4E-3E45-4FFC-998C-16E411EF741B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65B4A638-DEB4-45CC-BCA4-082B7B094CF5}" type="pres">
      <dgm:prSet presAssocID="{B92C0E4E-3E45-4FFC-998C-16E411EF741B}" presName="txShp" presStyleLbl="node1" presStyleIdx="3" presStyleCnt="4" custScaleY="10038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F0F79548-4180-4309-A497-407C0DFD524B}" type="presOf" srcId="{B92C0E4E-3E45-4FFC-998C-16E411EF741B}" destId="{65B4A638-DEB4-45CC-BCA4-082B7B094CF5}" srcOrd="0" destOrd="0" presId="urn:microsoft.com/office/officeart/2005/8/layout/vList3#1"/>
    <dgm:cxn modelId="{1C3D9213-FB1E-4DC1-A107-BF0A4DE62A1C}" srcId="{5AC12FAE-8ADF-4520-A4E1-1DEB02EC2AE3}" destId="{4CD74052-9DCB-41BA-BAE9-69F772008F4E}" srcOrd="2" destOrd="0" parTransId="{97AF6B5D-C6BE-409A-BFE4-E7F1C9A335C0}" sibTransId="{E051C7D7-2349-40C3-82DD-69C3FD2F20E9}"/>
    <dgm:cxn modelId="{8DCB4A28-D803-4C48-86BC-407E145019A0}" srcId="{5AC12FAE-8ADF-4520-A4E1-1DEB02EC2AE3}" destId="{B92C0E4E-3E45-4FFC-998C-16E411EF741B}" srcOrd="3" destOrd="0" parTransId="{B7D707DB-6FAC-4C9A-9E3D-076C1206188B}" sibTransId="{1FBC13A3-2AD7-40F5-8C6D-E05C1014FF4F}"/>
    <dgm:cxn modelId="{FABFE94B-ACCA-42D6-A5F5-03FC24AA174B}" type="presOf" srcId="{AF250879-118A-4877-83EC-97481CE4EC71}" destId="{B13131C3-9876-4472-BC6F-EE5753046091}" srcOrd="0" destOrd="0" presId="urn:microsoft.com/office/officeart/2005/8/layout/vList3#1"/>
    <dgm:cxn modelId="{4F00144D-550A-4A92-BD61-CC99E9EE49C5}" srcId="{5AC12FAE-8ADF-4520-A4E1-1DEB02EC2AE3}" destId="{3EB18ADD-C9C4-4C9B-9A4C-C272B58AC811}" srcOrd="1" destOrd="0" parTransId="{A93171D0-0D35-4BB3-9D9E-369AEF663528}" sibTransId="{CE09EE19-5777-4F5E-858D-3AE01E11AA10}"/>
    <dgm:cxn modelId="{461F27EF-E606-4660-984D-8A5583F334F0}" type="presOf" srcId="{3EB18ADD-C9C4-4C9B-9A4C-C272B58AC811}" destId="{30D50BB5-2D3D-4BF5-A5AA-B3DD05D00380}" srcOrd="0" destOrd="0" presId="urn:microsoft.com/office/officeart/2005/8/layout/vList3#1"/>
    <dgm:cxn modelId="{DA122C20-EE2B-4399-83FB-C676B37F6D4F}" srcId="{5AC12FAE-8ADF-4520-A4E1-1DEB02EC2AE3}" destId="{AF250879-118A-4877-83EC-97481CE4EC71}" srcOrd="0" destOrd="0" parTransId="{1913958B-094C-4C75-BBAB-97085A43D0BD}" sibTransId="{37AA5A93-CA04-4DA6-9EE3-CD87B236A4E9}"/>
    <dgm:cxn modelId="{A1BCF9D5-3AD1-4C74-8B04-B480B9850D35}" type="presOf" srcId="{5AC12FAE-8ADF-4520-A4E1-1DEB02EC2AE3}" destId="{1EACD278-02E6-4C79-A2E6-3911207D13FE}" srcOrd="0" destOrd="0" presId="urn:microsoft.com/office/officeart/2005/8/layout/vList3#1"/>
    <dgm:cxn modelId="{7D49BAD9-B4D7-4982-A07E-6594D0221E84}" type="presOf" srcId="{4CD74052-9DCB-41BA-BAE9-69F772008F4E}" destId="{B95A52DB-D874-4E9E-85CE-5C65F069C218}" srcOrd="0" destOrd="0" presId="urn:microsoft.com/office/officeart/2005/8/layout/vList3#1"/>
    <dgm:cxn modelId="{B55BA493-FB8F-469F-8344-208C8BE782E0}" type="presParOf" srcId="{1EACD278-02E6-4C79-A2E6-3911207D13FE}" destId="{715FF526-8D27-48DD-B56B-AE0227E4B429}" srcOrd="0" destOrd="0" presId="urn:microsoft.com/office/officeart/2005/8/layout/vList3#1"/>
    <dgm:cxn modelId="{1373DF4E-4AF3-4485-BFA1-5B24C1F7B26B}" type="presParOf" srcId="{715FF526-8D27-48DD-B56B-AE0227E4B429}" destId="{E6BA6CB9-BABA-4463-8F9D-B8F0620086E3}" srcOrd="0" destOrd="0" presId="urn:microsoft.com/office/officeart/2005/8/layout/vList3#1"/>
    <dgm:cxn modelId="{BF218BF2-F4C4-4346-AFFF-3883125E66A5}" type="presParOf" srcId="{715FF526-8D27-48DD-B56B-AE0227E4B429}" destId="{B13131C3-9876-4472-BC6F-EE5753046091}" srcOrd="1" destOrd="0" presId="urn:microsoft.com/office/officeart/2005/8/layout/vList3#1"/>
    <dgm:cxn modelId="{B6D7AA9F-EA02-450E-AB99-068F37AF2CEC}" type="presParOf" srcId="{1EACD278-02E6-4C79-A2E6-3911207D13FE}" destId="{192C8B36-2593-4EF1-9DA7-9AAE1E94DDC6}" srcOrd="1" destOrd="0" presId="urn:microsoft.com/office/officeart/2005/8/layout/vList3#1"/>
    <dgm:cxn modelId="{89000481-2E94-4B9C-B89B-3568F289FA09}" type="presParOf" srcId="{1EACD278-02E6-4C79-A2E6-3911207D13FE}" destId="{23B0534B-A477-4008-8D18-5F7FEE479E43}" srcOrd="2" destOrd="0" presId="urn:microsoft.com/office/officeart/2005/8/layout/vList3#1"/>
    <dgm:cxn modelId="{1C212638-5226-426B-B797-A68CEC0DC4E3}" type="presParOf" srcId="{23B0534B-A477-4008-8D18-5F7FEE479E43}" destId="{276DC620-DEAE-4B00-9F26-B5962E39494C}" srcOrd="0" destOrd="0" presId="urn:microsoft.com/office/officeart/2005/8/layout/vList3#1"/>
    <dgm:cxn modelId="{6B8F227D-6193-49EA-B428-D343FB9C1FDD}" type="presParOf" srcId="{23B0534B-A477-4008-8D18-5F7FEE479E43}" destId="{30D50BB5-2D3D-4BF5-A5AA-B3DD05D00380}" srcOrd="1" destOrd="0" presId="urn:microsoft.com/office/officeart/2005/8/layout/vList3#1"/>
    <dgm:cxn modelId="{157B61DA-6042-412E-AFF5-7CCAC441625B}" type="presParOf" srcId="{1EACD278-02E6-4C79-A2E6-3911207D13FE}" destId="{2E185062-D34B-4727-AA27-26D411117E4D}" srcOrd="3" destOrd="0" presId="urn:microsoft.com/office/officeart/2005/8/layout/vList3#1"/>
    <dgm:cxn modelId="{1C91DD2D-D8E5-40C3-8118-3ABAA0FA1E2B}" type="presParOf" srcId="{1EACD278-02E6-4C79-A2E6-3911207D13FE}" destId="{69351F7C-BA3E-4508-9C06-8182E624A788}" srcOrd="4" destOrd="0" presId="urn:microsoft.com/office/officeart/2005/8/layout/vList3#1"/>
    <dgm:cxn modelId="{491B6520-0C91-4A39-999B-4AFC2EC603B2}" type="presParOf" srcId="{69351F7C-BA3E-4508-9C06-8182E624A788}" destId="{3DF2820B-7D50-4E2D-855D-47DD63174A37}" srcOrd="0" destOrd="0" presId="urn:microsoft.com/office/officeart/2005/8/layout/vList3#1"/>
    <dgm:cxn modelId="{2AB6F2B5-6BF7-495C-A182-A8D44C85ED04}" type="presParOf" srcId="{69351F7C-BA3E-4508-9C06-8182E624A788}" destId="{B95A52DB-D874-4E9E-85CE-5C65F069C218}" srcOrd="1" destOrd="0" presId="urn:microsoft.com/office/officeart/2005/8/layout/vList3#1"/>
    <dgm:cxn modelId="{566225C8-3374-4E70-A586-5F768A2BA070}" type="presParOf" srcId="{1EACD278-02E6-4C79-A2E6-3911207D13FE}" destId="{C3D7B183-5EC8-4A2F-A382-3D6FAED991EB}" srcOrd="5" destOrd="0" presId="urn:microsoft.com/office/officeart/2005/8/layout/vList3#1"/>
    <dgm:cxn modelId="{0D732F92-530E-4507-AD39-827CD869F963}" type="presParOf" srcId="{1EACD278-02E6-4C79-A2E6-3911207D13FE}" destId="{386CE901-353B-44ED-9397-D288DA41352D}" srcOrd="6" destOrd="0" presId="urn:microsoft.com/office/officeart/2005/8/layout/vList3#1"/>
    <dgm:cxn modelId="{02FFC0FE-3C7C-4FB7-8F3F-3AC848DC8E9A}" type="presParOf" srcId="{386CE901-353B-44ED-9397-D288DA41352D}" destId="{1762D996-FC82-4AE4-9847-F522FF1A2E12}" srcOrd="0" destOrd="0" presId="urn:microsoft.com/office/officeart/2005/8/layout/vList3#1"/>
    <dgm:cxn modelId="{59283259-19D7-4280-B048-B95156623C5B}" type="presParOf" srcId="{386CE901-353B-44ED-9397-D288DA41352D}" destId="{65B4A638-DEB4-45CC-BCA4-082B7B094CF5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A660DE-6157-473E-AB81-47562BC63EAC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27EC3654-CB60-4583-8F97-89B892315DEF}">
      <dgm:prSet phldrT="[نص]" custT="1"/>
      <dgm:spPr/>
      <dgm:t>
        <a:bodyPr/>
        <a:lstStyle/>
        <a:p>
          <a:pPr rtl="1"/>
          <a:r>
            <a:rPr lang="ar-IQ" sz="1800" b="1" dirty="0" smtClean="0">
              <a:solidFill>
                <a:schemeClr val="bg1"/>
              </a:solidFill>
            </a:rPr>
            <a:t>لغرض اقتصادي للمال </a:t>
          </a:r>
          <a:endParaRPr lang="ar-IQ" sz="1800" b="1" dirty="0">
            <a:solidFill>
              <a:schemeClr val="bg1"/>
            </a:solidFill>
          </a:endParaRPr>
        </a:p>
      </dgm:t>
    </dgm:pt>
    <dgm:pt modelId="{681F7F97-F86B-48D4-9759-2B044D8CB804}" type="parTrans" cxnId="{D19DD8E1-2036-4438-B2DD-89A613B85640}">
      <dgm:prSet/>
      <dgm:spPr/>
      <dgm:t>
        <a:bodyPr/>
        <a:lstStyle/>
        <a:p>
          <a:pPr rtl="1"/>
          <a:endParaRPr lang="ar-IQ"/>
        </a:p>
      </dgm:t>
    </dgm:pt>
    <dgm:pt modelId="{B9BA200D-47AF-4FF2-9345-A4BCF1CD871A}" type="sibTrans" cxnId="{D19DD8E1-2036-4438-B2DD-89A613B85640}">
      <dgm:prSet/>
      <dgm:spPr/>
      <dgm:t>
        <a:bodyPr/>
        <a:lstStyle/>
        <a:p>
          <a:pPr rtl="1"/>
          <a:endParaRPr lang="ar-IQ"/>
        </a:p>
      </dgm:t>
    </dgm:pt>
    <dgm:pt modelId="{44922A28-A1F5-41F2-BD9F-64F58A58D0C1}">
      <dgm:prSet phldrT="[نص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bg1"/>
              </a:solidFill>
            </a:rPr>
            <a:t>لغرض اقتصار للوقت</a:t>
          </a:r>
          <a:endParaRPr lang="ar-IQ" sz="1800" b="1" dirty="0">
            <a:solidFill>
              <a:schemeClr val="bg1"/>
            </a:solidFill>
          </a:endParaRPr>
        </a:p>
      </dgm:t>
    </dgm:pt>
    <dgm:pt modelId="{27211113-C83C-45A0-A065-2DB045FEF22E}" type="parTrans" cxnId="{5933395E-3AA1-490C-99CB-0D8352A6AE50}">
      <dgm:prSet/>
      <dgm:spPr/>
      <dgm:t>
        <a:bodyPr/>
        <a:lstStyle/>
        <a:p>
          <a:pPr rtl="1"/>
          <a:endParaRPr lang="ar-IQ"/>
        </a:p>
      </dgm:t>
    </dgm:pt>
    <dgm:pt modelId="{E6D9668D-1AA9-482D-B159-A81D1FD4E611}" type="sibTrans" cxnId="{5933395E-3AA1-490C-99CB-0D8352A6AE50}">
      <dgm:prSet/>
      <dgm:spPr/>
      <dgm:t>
        <a:bodyPr/>
        <a:lstStyle/>
        <a:p>
          <a:pPr rtl="1"/>
          <a:endParaRPr lang="ar-IQ"/>
        </a:p>
      </dgm:t>
    </dgm:pt>
    <dgm:pt modelId="{C2F52414-6D31-40B0-9C47-01752B9EC2BB}">
      <dgm:prSet phldrT="[نص]" custT="1"/>
      <dgm:spPr/>
      <dgm:t>
        <a:bodyPr/>
        <a:lstStyle/>
        <a:p>
          <a:pPr rtl="1"/>
          <a:r>
            <a:rPr lang="ar-SA" sz="2400" b="1" dirty="0" smtClean="0"/>
            <a:t>اسباب زيادة الطلب على الدليل السائق </a:t>
          </a:r>
          <a:endParaRPr lang="ar-IQ" sz="2400" b="1" dirty="0"/>
        </a:p>
      </dgm:t>
    </dgm:pt>
    <dgm:pt modelId="{CC77E140-3E74-4B29-94B8-4F97B2A137D0}" type="sibTrans" cxnId="{49E87261-182C-4A3C-9CE3-721A5064A80C}">
      <dgm:prSet/>
      <dgm:spPr/>
      <dgm:t>
        <a:bodyPr/>
        <a:lstStyle/>
        <a:p>
          <a:pPr rtl="1"/>
          <a:endParaRPr lang="ar-IQ"/>
        </a:p>
      </dgm:t>
    </dgm:pt>
    <dgm:pt modelId="{24616EFC-E859-4746-A756-EF5B04B085FB}" type="parTrans" cxnId="{49E87261-182C-4A3C-9CE3-721A5064A80C}">
      <dgm:prSet/>
      <dgm:spPr/>
      <dgm:t>
        <a:bodyPr/>
        <a:lstStyle/>
        <a:p>
          <a:pPr rtl="1"/>
          <a:endParaRPr lang="ar-IQ"/>
        </a:p>
      </dgm:t>
    </dgm:pt>
    <dgm:pt modelId="{8DF48A0F-DA29-4EDF-A3B4-1338AC4270E9}">
      <dgm:prSet custT="1"/>
      <dgm:spPr/>
      <dgm:t>
        <a:bodyPr/>
        <a:lstStyle/>
        <a:p>
          <a:pPr rtl="1"/>
          <a:endParaRPr lang="ar-SA" sz="1800" b="1" dirty="0" smtClean="0">
            <a:solidFill>
              <a:schemeClr val="bg1"/>
            </a:solidFill>
          </a:endParaRPr>
        </a:p>
      </dgm:t>
    </dgm:pt>
    <dgm:pt modelId="{4064D068-18B5-4B1D-A7C0-3ADA7E1C14C3}" type="parTrans" cxnId="{BE89404D-227A-4084-8022-AA6A3E008EAF}">
      <dgm:prSet/>
      <dgm:spPr/>
      <dgm:t>
        <a:bodyPr/>
        <a:lstStyle/>
        <a:p>
          <a:pPr rtl="1"/>
          <a:endParaRPr lang="ar-SA"/>
        </a:p>
      </dgm:t>
    </dgm:pt>
    <dgm:pt modelId="{78602A93-3547-4672-9FEC-55D023747F1A}" type="sibTrans" cxnId="{BE89404D-227A-4084-8022-AA6A3E008EAF}">
      <dgm:prSet/>
      <dgm:spPr/>
      <dgm:t>
        <a:bodyPr/>
        <a:lstStyle/>
        <a:p>
          <a:pPr rtl="1"/>
          <a:endParaRPr lang="ar-SA"/>
        </a:p>
      </dgm:t>
    </dgm:pt>
    <dgm:pt modelId="{C5773493-3623-414C-8C71-9E24B2312EA7}" type="pres">
      <dgm:prSet presAssocID="{52A660DE-6157-473E-AB81-47562BC63EA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37C453D-8745-4CF7-809B-CF294E1FB587}" type="pres">
      <dgm:prSet presAssocID="{C2F52414-6D31-40B0-9C47-01752B9EC2BB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998E0EF-A7B0-4C11-BADA-D67BA9CCD0D5}" type="pres">
      <dgm:prSet presAssocID="{C2F52414-6D31-40B0-9C47-01752B9EC2BB}" presName="gear1srcNode" presStyleLbl="node1" presStyleIdx="0" presStyleCnt="3"/>
      <dgm:spPr/>
      <dgm:t>
        <a:bodyPr/>
        <a:lstStyle/>
        <a:p>
          <a:pPr rtl="1"/>
          <a:endParaRPr lang="ar-IQ"/>
        </a:p>
      </dgm:t>
    </dgm:pt>
    <dgm:pt modelId="{340FB17F-FE24-4A35-B29C-6E81D6D8EA2E}" type="pres">
      <dgm:prSet presAssocID="{C2F52414-6D31-40B0-9C47-01752B9EC2BB}" presName="gear1dstNode" presStyleLbl="node1" presStyleIdx="0" presStyleCnt="3"/>
      <dgm:spPr/>
      <dgm:t>
        <a:bodyPr/>
        <a:lstStyle/>
        <a:p>
          <a:pPr rtl="1"/>
          <a:endParaRPr lang="ar-IQ"/>
        </a:p>
      </dgm:t>
    </dgm:pt>
    <dgm:pt modelId="{8534DC11-CE82-46C4-8187-32E08C0133C6}" type="pres">
      <dgm:prSet presAssocID="{27EC3654-CB60-4583-8F97-89B892315DE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71ABE7E-5D8A-4A87-B366-2F1BDAE08561}" type="pres">
      <dgm:prSet presAssocID="{27EC3654-CB60-4583-8F97-89B892315DEF}" presName="gear2srcNode" presStyleLbl="node1" presStyleIdx="1" presStyleCnt="3"/>
      <dgm:spPr/>
      <dgm:t>
        <a:bodyPr/>
        <a:lstStyle/>
        <a:p>
          <a:pPr rtl="1"/>
          <a:endParaRPr lang="ar-IQ"/>
        </a:p>
      </dgm:t>
    </dgm:pt>
    <dgm:pt modelId="{7837325D-AD50-4F1C-B073-6C656EBFDD42}" type="pres">
      <dgm:prSet presAssocID="{27EC3654-CB60-4583-8F97-89B892315DEF}" presName="gear2dstNode" presStyleLbl="node1" presStyleIdx="1" presStyleCnt="3"/>
      <dgm:spPr/>
      <dgm:t>
        <a:bodyPr/>
        <a:lstStyle/>
        <a:p>
          <a:pPr rtl="1"/>
          <a:endParaRPr lang="ar-IQ"/>
        </a:p>
      </dgm:t>
    </dgm:pt>
    <dgm:pt modelId="{2497F372-6A9D-449F-A57E-7D3E9D6D8D93}" type="pres">
      <dgm:prSet presAssocID="{44922A28-A1F5-41F2-BD9F-64F58A58D0C1}" presName="gear3" presStyleLbl="node1" presStyleIdx="2" presStyleCnt="3"/>
      <dgm:spPr/>
      <dgm:t>
        <a:bodyPr/>
        <a:lstStyle/>
        <a:p>
          <a:pPr rtl="1"/>
          <a:endParaRPr lang="ar-IQ"/>
        </a:p>
      </dgm:t>
    </dgm:pt>
    <dgm:pt modelId="{97262248-E18C-420A-A41E-56DDB6EF52EE}" type="pres">
      <dgm:prSet presAssocID="{44922A28-A1F5-41F2-BD9F-64F58A58D0C1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B4DF3C5-D65A-4344-B8F0-D60EF048D8F2}" type="pres">
      <dgm:prSet presAssocID="{44922A28-A1F5-41F2-BD9F-64F58A58D0C1}" presName="gear3srcNode" presStyleLbl="node1" presStyleIdx="2" presStyleCnt="3"/>
      <dgm:spPr/>
      <dgm:t>
        <a:bodyPr/>
        <a:lstStyle/>
        <a:p>
          <a:pPr rtl="1"/>
          <a:endParaRPr lang="ar-IQ"/>
        </a:p>
      </dgm:t>
    </dgm:pt>
    <dgm:pt modelId="{54758166-B53F-4190-BEEF-05827A79FD5E}" type="pres">
      <dgm:prSet presAssocID="{44922A28-A1F5-41F2-BD9F-64F58A58D0C1}" presName="gear3dstNode" presStyleLbl="node1" presStyleIdx="2" presStyleCnt="3"/>
      <dgm:spPr/>
      <dgm:t>
        <a:bodyPr/>
        <a:lstStyle/>
        <a:p>
          <a:pPr rtl="1"/>
          <a:endParaRPr lang="ar-IQ"/>
        </a:p>
      </dgm:t>
    </dgm:pt>
    <dgm:pt modelId="{FD19E024-E201-4CA3-B082-46B0A3FEC7D3}" type="pres">
      <dgm:prSet presAssocID="{CC77E140-3E74-4B29-94B8-4F97B2A137D0}" presName="connector1" presStyleLbl="sibTrans2D1" presStyleIdx="0" presStyleCnt="3"/>
      <dgm:spPr/>
      <dgm:t>
        <a:bodyPr/>
        <a:lstStyle/>
        <a:p>
          <a:pPr rtl="1"/>
          <a:endParaRPr lang="ar-IQ"/>
        </a:p>
      </dgm:t>
    </dgm:pt>
    <dgm:pt modelId="{776688B5-D8FA-45E7-92C8-E3FEE060606E}" type="pres">
      <dgm:prSet presAssocID="{B9BA200D-47AF-4FF2-9345-A4BCF1CD871A}" presName="connector2" presStyleLbl="sibTrans2D1" presStyleIdx="1" presStyleCnt="3"/>
      <dgm:spPr/>
      <dgm:t>
        <a:bodyPr/>
        <a:lstStyle/>
        <a:p>
          <a:pPr rtl="1"/>
          <a:endParaRPr lang="ar-IQ"/>
        </a:p>
      </dgm:t>
    </dgm:pt>
    <dgm:pt modelId="{7E462B14-358D-49F4-ABC1-8078278F6CE3}" type="pres">
      <dgm:prSet presAssocID="{E6D9668D-1AA9-482D-B159-A81D1FD4E611}" presName="connector3" presStyleLbl="sibTrans2D1" presStyleIdx="2" presStyleCnt="3"/>
      <dgm:spPr/>
      <dgm:t>
        <a:bodyPr/>
        <a:lstStyle/>
        <a:p>
          <a:pPr rtl="1"/>
          <a:endParaRPr lang="ar-IQ"/>
        </a:p>
      </dgm:t>
    </dgm:pt>
  </dgm:ptLst>
  <dgm:cxnLst>
    <dgm:cxn modelId="{4CBAF056-7C18-42D8-BA5E-BE6643E746CD}" type="presOf" srcId="{C2F52414-6D31-40B0-9C47-01752B9EC2BB}" destId="{437C453D-8745-4CF7-809B-CF294E1FB587}" srcOrd="0" destOrd="0" presId="urn:microsoft.com/office/officeart/2005/8/layout/gear1"/>
    <dgm:cxn modelId="{6B37F0D5-0EF5-4494-88A8-CBA821DCD77B}" type="presOf" srcId="{44922A28-A1F5-41F2-BD9F-64F58A58D0C1}" destId="{54758166-B53F-4190-BEEF-05827A79FD5E}" srcOrd="3" destOrd="0" presId="urn:microsoft.com/office/officeart/2005/8/layout/gear1"/>
    <dgm:cxn modelId="{2AF28A76-F60F-42ED-B76D-0948293CAA9B}" type="presOf" srcId="{E6D9668D-1AA9-482D-B159-A81D1FD4E611}" destId="{7E462B14-358D-49F4-ABC1-8078278F6CE3}" srcOrd="0" destOrd="0" presId="urn:microsoft.com/office/officeart/2005/8/layout/gear1"/>
    <dgm:cxn modelId="{BE89404D-227A-4084-8022-AA6A3E008EAF}" srcId="{52A660DE-6157-473E-AB81-47562BC63EAC}" destId="{8DF48A0F-DA29-4EDF-A3B4-1338AC4270E9}" srcOrd="3" destOrd="0" parTransId="{4064D068-18B5-4B1D-A7C0-3ADA7E1C14C3}" sibTransId="{78602A93-3547-4672-9FEC-55D023747F1A}"/>
    <dgm:cxn modelId="{1D75A614-F943-46B8-B246-AE2CB2BF3808}" type="presOf" srcId="{CC77E140-3E74-4B29-94B8-4F97B2A137D0}" destId="{FD19E024-E201-4CA3-B082-46B0A3FEC7D3}" srcOrd="0" destOrd="0" presId="urn:microsoft.com/office/officeart/2005/8/layout/gear1"/>
    <dgm:cxn modelId="{E978CB05-9F94-413C-A249-F2EE870DFAC9}" type="presOf" srcId="{44922A28-A1F5-41F2-BD9F-64F58A58D0C1}" destId="{97262248-E18C-420A-A41E-56DDB6EF52EE}" srcOrd="1" destOrd="0" presId="urn:microsoft.com/office/officeart/2005/8/layout/gear1"/>
    <dgm:cxn modelId="{4B7F994C-233D-4E3F-9B38-C92E3483F364}" type="presOf" srcId="{27EC3654-CB60-4583-8F97-89B892315DEF}" destId="{E71ABE7E-5D8A-4A87-B366-2F1BDAE08561}" srcOrd="1" destOrd="0" presId="urn:microsoft.com/office/officeart/2005/8/layout/gear1"/>
    <dgm:cxn modelId="{45DC8AE4-297E-4A5A-9C64-FD0BC2AA5663}" type="presOf" srcId="{52A660DE-6157-473E-AB81-47562BC63EAC}" destId="{C5773493-3623-414C-8C71-9E24B2312EA7}" srcOrd="0" destOrd="0" presId="urn:microsoft.com/office/officeart/2005/8/layout/gear1"/>
    <dgm:cxn modelId="{EFF82243-D8EE-45C9-971B-1C2C9A29683B}" type="presOf" srcId="{27EC3654-CB60-4583-8F97-89B892315DEF}" destId="{8534DC11-CE82-46C4-8187-32E08C0133C6}" srcOrd="0" destOrd="0" presId="urn:microsoft.com/office/officeart/2005/8/layout/gear1"/>
    <dgm:cxn modelId="{B089BAE2-CA5E-4E7D-BF28-D65BFD76558D}" type="presOf" srcId="{B9BA200D-47AF-4FF2-9345-A4BCF1CD871A}" destId="{776688B5-D8FA-45E7-92C8-E3FEE060606E}" srcOrd="0" destOrd="0" presId="urn:microsoft.com/office/officeart/2005/8/layout/gear1"/>
    <dgm:cxn modelId="{6449C216-2E93-48EB-BA26-42C8302E4AFD}" type="presOf" srcId="{C2F52414-6D31-40B0-9C47-01752B9EC2BB}" destId="{1998E0EF-A7B0-4C11-BADA-D67BA9CCD0D5}" srcOrd="1" destOrd="0" presId="urn:microsoft.com/office/officeart/2005/8/layout/gear1"/>
    <dgm:cxn modelId="{28FD7C10-4AAC-4205-826C-8D46DF324359}" type="presOf" srcId="{44922A28-A1F5-41F2-BD9F-64F58A58D0C1}" destId="{2B4DF3C5-D65A-4344-B8F0-D60EF048D8F2}" srcOrd="2" destOrd="0" presId="urn:microsoft.com/office/officeart/2005/8/layout/gear1"/>
    <dgm:cxn modelId="{5933395E-3AA1-490C-99CB-0D8352A6AE50}" srcId="{52A660DE-6157-473E-AB81-47562BC63EAC}" destId="{44922A28-A1F5-41F2-BD9F-64F58A58D0C1}" srcOrd="2" destOrd="0" parTransId="{27211113-C83C-45A0-A065-2DB045FEF22E}" sibTransId="{E6D9668D-1AA9-482D-B159-A81D1FD4E611}"/>
    <dgm:cxn modelId="{4C7511CD-3DC8-4460-BF1A-DF6B0F11EB00}" type="presOf" srcId="{44922A28-A1F5-41F2-BD9F-64F58A58D0C1}" destId="{2497F372-6A9D-449F-A57E-7D3E9D6D8D93}" srcOrd="0" destOrd="0" presId="urn:microsoft.com/office/officeart/2005/8/layout/gear1"/>
    <dgm:cxn modelId="{E9F0F96A-421E-4D2F-81D1-F7076B8008C6}" type="presOf" srcId="{C2F52414-6D31-40B0-9C47-01752B9EC2BB}" destId="{340FB17F-FE24-4A35-B29C-6E81D6D8EA2E}" srcOrd="2" destOrd="0" presId="urn:microsoft.com/office/officeart/2005/8/layout/gear1"/>
    <dgm:cxn modelId="{D19DD8E1-2036-4438-B2DD-89A613B85640}" srcId="{52A660DE-6157-473E-AB81-47562BC63EAC}" destId="{27EC3654-CB60-4583-8F97-89B892315DEF}" srcOrd="1" destOrd="0" parTransId="{681F7F97-F86B-48D4-9759-2B044D8CB804}" sibTransId="{B9BA200D-47AF-4FF2-9345-A4BCF1CD871A}"/>
    <dgm:cxn modelId="{49E87261-182C-4A3C-9CE3-721A5064A80C}" srcId="{52A660DE-6157-473E-AB81-47562BC63EAC}" destId="{C2F52414-6D31-40B0-9C47-01752B9EC2BB}" srcOrd="0" destOrd="0" parTransId="{24616EFC-E859-4746-A756-EF5B04B085FB}" sibTransId="{CC77E140-3E74-4B29-94B8-4F97B2A137D0}"/>
    <dgm:cxn modelId="{2433DDDF-72B6-4D7C-8311-BBB7C029CB1E}" type="presOf" srcId="{27EC3654-CB60-4583-8F97-89B892315DEF}" destId="{7837325D-AD50-4F1C-B073-6C656EBFDD42}" srcOrd="2" destOrd="0" presId="urn:microsoft.com/office/officeart/2005/8/layout/gear1"/>
    <dgm:cxn modelId="{5C177E0B-16A4-458D-AC9F-B2064A7BAAE2}" type="presParOf" srcId="{C5773493-3623-414C-8C71-9E24B2312EA7}" destId="{437C453D-8745-4CF7-809B-CF294E1FB587}" srcOrd="0" destOrd="0" presId="urn:microsoft.com/office/officeart/2005/8/layout/gear1"/>
    <dgm:cxn modelId="{C44A35AD-44C8-4B8A-B64A-3E44B16834DD}" type="presParOf" srcId="{C5773493-3623-414C-8C71-9E24B2312EA7}" destId="{1998E0EF-A7B0-4C11-BADA-D67BA9CCD0D5}" srcOrd="1" destOrd="0" presId="urn:microsoft.com/office/officeart/2005/8/layout/gear1"/>
    <dgm:cxn modelId="{E7C0EB49-4DF6-4982-9048-7EC98E6F7584}" type="presParOf" srcId="{C5773493-3623-414C-8C71-9E24B2312EA7}" destId="{340FB17F-FE24-4A35-B29C-6E81D6D8EA2E}" srcOrd="2" destOrd="0" presId="urn:microsoft.com/office/officeart/2005/8/layout/gear1"/>
    <dgm:cxn modelId="{F58C16EA-B516-40D0-A25D-F521C9642FD0}" type="presParOf" srcId="{C5773493-3623-414C-8C71-9E24B2312EA7}" destId="{8534DC11-CE82-46C4-8187-32E08C0133C6}" srcOrd="3" destOrd="0" presId="urn:microsoft.com/office/officeart/2005/8/layout/gear1"/>
    <dgm:cxn modelId="{DCA26DA4-6D27-4BD7-8CF6-6E68B5FE27FD}" type="presParOf" srcId="{C5773493-3623-414C-8C71-9E24B2312EA7}" destId="{E71ABE7E-5D8A-4A87-B366-2F1BDAE08561}" srcOrd="4" destOrd="0" presId="urn:microsoft.com/office/officeart/2005/8/layout/gear1"/>
    <dgm:cxn modelId="{9EF38799-D4BB-48F9-80D0-2EF1D704EE94}" type="presParOf" srcId="{C5773493-3623-414C-8C71-9E24B2312EA7}" destId="{7837325D-AD50-4F1C-B073-6C656EBFDD42}" srcOrd="5" destOrd="0" presId="urn:microsoft.com/office/officeart/2005/8/layout/gear1"/>
    <dgm:cxn modelId="{9B5C3160-C44D-4BC1-B14F-D74BDA05638B}" type="presParOf" srcId="{C5773493-3623-414C-8C71-9E24B2312EA7}" destId="{2497F372-6A9D-449F-A57E-7D3E9D6D8D93}" srcOrd="6" destOrd="0" presId="urn:microsoft.com/office/officeart/2005/8/layout/gear1"/>
    <dgm:cxn modelId="{8E61076E-1C13-42D2-BD24-8BA6D1D7D164}" type="presParOf" srcId="{C5773493-3623-414C-8C71-9E24B2312EA7}" destId="{97262248-E18C-420A-A41E-56DDB6EF52EE}" srcOrd="7" destOrd="0" presId="urn:microsoft.com/office/officeart/2005/8/layout/gear1"/>
    <dgm:cxn modelId="{127953F2-E502-4DE0-85AD-175C54C13038}" type="presParOf" srcId="{C5773493-3623-414C-8C71-9E24B2312EA7}" destId="{2B4DF3C5-D65A-4344-B8F0-D60EF048D8F2}" srcOrd="8" destOrd="0" presId="urn:microsoft.com/office/officeart/2005/8/layout/gear1"/>
    <dgm:cxn modelId="{689DF9B4-386A-43B8-9C1C-BE437834C9B6}" type="presParOf" srcId="{C5773493-3623-414C-8C71-9E24B2312EA7}" destId="{54758166-B53F-4190-BEEF-05827A79FD5E}" srcOrd="9" destOrd="0" presId="urn:microsoft.com/office/officeart/2005/8/layout/gear1"/>
    <dgm:cxn modelId="{44813611-4148-4D92-8EE2-DC3C05AE355C}" type="presParOf" srcId="{C5773493-3623-414C-8C71-9E24B2312EA7}" destId="{FD19E024-E201-4CA3-B082-46B0A3FEC7D3}" srcOrd="10" destOrd="0" presId="urn:microsoft.com/office/officeart/2005/8/layout/gear1"/>
    <dgm:cxn modelId="{D83E79F1-325F-4652-BC9B-17E767820D94}" type="presParOf" srcId="{C5773493-3623-414C-8C71-9E24B2312EA7}" destId="{776688B5-D8FA-45E7-92C8-E3FEE060606E}" srcOrd="11" destOrd="0" presId="urn:microsoft.com/office/officeart/2005/8/layout/gear1"/>
    <dgm:cxn modelId="{1088F747-C377-4C6D-BA5F-F92FE5758A64}" type="presParOf" srcId="{C5773493-3623-414C-8C71-9E24B2312EA7}" destId="{7E462B14-358D-49F4-ABC1-8078278F6CE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C74922-71F4-4BFC-8336-2E77B7B4995A}">
      <dsp:nvSpPr>
        <dsp:cNvPr id="0" name=""/>
        <dsp:cNvSpPr/>
      </dsp:nvSpPr>
      <dsp:spPr>
        <a:xfrm rot="16200000">
          <a:off x="1125708" y="1235257"/>
          <a:ext cx="1916757" cy="316193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kern="1200" dirty="0" smtClean="0"/>
            <a:t>وكالة سفر في عمان</a:t>
          </a:r>
          <a:endParaRPr lang="ar-IQ" sz="2800" kern="1200" dirty="0"/>
        </a:p>
      </dsp:txBody>
      <dsp:txXfrm rot="5400000">
        <a:off x="503119" y="2337035"/>
        <a:ext cx="2826503" cy="958379"/>
      </dsp:txXfrm>
    </dsp:sp>
    <dsp:sp modelId="{6922B035-8598-406C-AB89-909FEDDD1CD8}">
      <dsp:nvSpPr>
        <dsp:cNvPr id="0" name=""/>
        <dsp:cNvSpPr/>
      </dsp:nvSpPr>
      <dsp:spPr>
        <a:xfrm rot="5400000">
          <a:off x="5566633" y="1252550"/>
          <a:ext cx="1742929" cy="2953814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kern="1200" dirty="0" smtClean="0"/>
            <a:t>وكالة سفر في بغداد</a:t>
          </a:r>
          <a:endParaRPr lang="ar-IQ" sz="2800" kern="1200" dirty="0"/>
        </a:p>
      </dsp:txBody>
      <dsp:txXfrm rot="-5400000">
        <a:off x="5266204" y="2293725"/>
        <a:ext cx="2648801" cy="8714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7D8F95-D5A4-4C89-AA42-2063778DFC14}">
      <dsp:nvSpPr>
        <dsp:cNvPr id="0" name=""/>
        <dsp:cNvSpPr/>
      </dsp:nvSpPr>
      <dsp:spPr>
        <a:xfrm>
          <a:off x="1317266" y="-34500"/>
          <a:ext cx="5595067" cy="5595067"/>
        </a:xfrm>
        <a:prstGeom prst="circularArrow">
          <a:avLst>
            <a:gd name="adj1" fmla="val 5544"/>
            <a:gd name="adj2" fmla="val 330680"/>
            <a:gd name="adj3" fmla="val 13768804"/>
            <a:gd name="adj4" fmla="val 17390299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7E15F9-BEE8-40C3-AB19-6A60844B19B5}">
      <dsp:nvSpPr>
        <dsp:cNvPr id="0" name=""/>
        <dsp:cNvSpPr/>
      </dsp:nvSpPr>
      <dsp:spPr>
        <a:xfrm>
          <a:off x="2800796" y="1105"/>
          <a:ext cx="2628007" cy="13140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/>
            <a:t>واجبات ومسؤوليات الدليل الوطني</a:t>
          </a:r>
          <a:endParaRPr lang="ar-IQ" sz="2000" b="1" kern="1200" dirty="0"/>
        </a:p>
      </dsp:txBody>
      <dsp:txXfrm>
        <a:off x="2864940" y="65249"/>
        <a:ext cx="2499719" cy="1185715"/>
      </dsp:txXfrm>
    </dsp:sp>
    <dsp:sp modelId="{4FEA2E84-AD07-4E37-912A-9A22DDBF2406}">
      <dsp:nvSpPr>
        <dsp:cNvPr id="0" name=""/>
        <dsp:cNvSpPr/>
      </dsp:nvSpPr>
      <dsp:spPr>
        <a:xfrm>
          <a:off x="5069975" y="1649760"/>
          <a:ext cx="2628007" cy="13140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smtClean="0"/>
            <a:t>اللغة والاجتماعية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smtClean="0"/>
            <a:t>اقل اهمية</a:t>
          </a:r>
          <a:endParaRPr lang="ar-IQ" sz="1800" b="1" kern="1200" dirty="0"/>
        </a:p>
      </dsp:txBody>
      <dsp:txXfrm>
        <a:off x="5134119" y="1713904"/>
        <a:ext cx="2499719" cy="1185715"/>
      </dsp:txXfrm>
    </dsp:sp>
    <dsp:sp modelId="{F3A06A22-B008-4F82-86DB-50B8E2CBEFCC}">
      <dsp:nvSpPr>
        <dsp:cNvPr id="0" name=""/>
        <dsp:cNvSpPr/>
      </dsp:nvSpPr>
      <dsp:spPr>
        <a:xfrm>
          <a:off x="4203226" y="4317340"/>
          <a:ext cx="2628007" cy="13140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smtClean="0"/>
            <a:t>اطلاعه على جميع المواقع و الجواذب في بلده</a:t>
          </a:r>
          <a:endParaRPr lang="ar-IQ" sz="1800" b="1" kern="1200" dirty="0"/>
        </a:p>
      </dsp:txBody>
      <dsp:txXfrm>
        <a:off x="4267370" y="4381484"/>
        <a:ext cx="2499719" cy="1185715"/>
      </dsp:txXfrm>
    </dsp:sp>
    <dsp:sp modelId="{FFD0C80C-C82E-4B64-A13B-37BBA986EA3D}">
      <dsp:nvSpPr>
        <dsp:cNvPr id="0" name=""/>
        <dsp:cNvSpPr/>
      </dsp:nvSpPr>
      <dsp:spPr>
        <a:xfrm>
          <a:off x="1398366" y="4317340"/>
          <a:ext cx="2628007" cy="13140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smtClean="0"/>
            <a:t>ان يمتلك المعرفة بالأمور القانونية والإدارية </a:t>
          </a:r>
          <a:endParaRPr lang="ar-IQ" sz="1800" b="1" kern="1200" dirty="0"/>
        </a:p>
      </dsp:txBody>
      <dsp:txXfrm>
        <a:off x="1462510" y="4381484"/>
        <a:ext cx="2499719" cy="1185715"/>
      </dsp:txXfrm>
    </dsp:sp>
    <dsp:sp modelId="{FB052DBF-C07B-4A9C-B4BE-2F68607D35AE}">
      <dsp:nvSpPr>
        <dsp:cNvPr id="0" name=""/>
        <dsp:cNvSpPr/>
      </dsp:nvSpPr>
      <dsp:spPr>
        <a:xfrm>
          <a:off x="531617" y="1649760"/>
          <a:ext cx="2628007" cy="131400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dirty="0" smtClean="0"/>
            <a:t>وجوب القيادة والإرشاد والدلالة والتوضيح المرضي ومتكامل</a:t>
          </a:r>
          <a:endParaRPr lang="ar-IQ" sz="1800" b="1" kern="1200" dirty="0"/>
        </a:p>
      </dsp:txBody>
      <dsp:txXfrm>
        <a:off x="595761" y="1713904"/>
        <a:ext cx="2499719" cy="11857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3131C3-9876-4472-BC6F-EE5753046091}">
      <dsp:nvSpPr>
        <dsp:cNvPr id="0" name=""/>
        <dsp:cNvSpPr/>
      </dsp:nvSpPr>
      <dsp:spPr>
        <a:xfrm rot="10800000">
          <a:off x="1651053" y="864"/>
          <a:ext cx="5472684" cy="1090381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28" tIns="121920" rIns="227584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b="1" kern="1200" dirty="0" smtClean="0">
              <a:solidFill>
                <a:schemeClr val="bg1"/>
              </a:solidFill>
            </a:rPr>
            <a:t>كثرة تنقله بين المواقع السياحية</a:t>
          </a:r>
          <a:endParaRPr lang="ar-IQ" sz="3200" b="1" kern="1200" dirty="0">
            <a:solidFill>
              <a:schemeClr val="bg1"/>
            </a:solidFill>
          </a:endParaRPr>
        </a:p>
      </dsp:txBody>
      <dsp:txXfrm rot="10800000">
        <a:off x="1923648" y="864"/>
        <a:ext cx="5200089" cy="1090381"/>
      </dsp:txXfrm>
    </dsp:sp>
    <dsp:sp modelId="{E6BA6CB9-BABA-4463-8F9D-B8F0620086E3}">
      <dsp:nvSpPr>
        <dsp:cNvPr id="0" name=""/>
        <dsp:cNvSpPr/>
      </dsp:nvSpPr>
      <dsp:spPr>
        <a:xfrm>
          <a:off x="1105862" y="864"/>
          <a:ext cx="1090381" cy="109038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D50BB5-2D3D-4BF5-A5AA-B3DD05D00380}">
      <dsp:nvSpPr>
        <dsp:cNvPr id="0" name=""/>
        <dsp:cNvSpPr/>
      </dsp:nvSpPr>
      <dsp:spPr>
        <a:xfrm rot="10800000">
          <a:off x="1651053" y="1416733"/>
          <a:ext cx="5472684" cy="1090381"/>
        </a:xfrm>
        <a:prstGeom prst="homePlate">
          <a:avLst/>
        </a:prstGeom>
        <a:solidFill>
          <a:schemeClr val="accent4">
            <a:hueOff val="-1173315"/>
            <a:satOff val="-12043"/>
            <a:lumOff val="50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28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b="1" kern="1200" dirty="0" smtClean="0">
              <a:solidFill>
                <a:schemeClr val="bg1"/>
              </a:solidFill>
            </a:rPr>
            <a:t>تحركه على طرق رئيسية ومحدودة </a:t>
          </a:r>
          <a:r>
            <a:rPr lang="ar-IQ" sz="2800" b="1" kern="1200" dirty="0" err="1" smtClean="0">
              <a:solidFill>
                <a:schemeClr val="bg1"/>
              </a:solidFill>
            </a:rPr>
            <a:t>ومعلومه</a:t>
          </a:r>
          <a:r>
            <a:rPr lang="ar-IQ" sz="2800" b="1" kern="1200" dirty="0" smtClean="0">
              <a:solidFill>
                <a:schemeClr val="bg1"/>
              </a:solidFill>
            </a:rPr>
            <a:t> لديه</a:t>
          </a:r>
          <a:endParaRPr lang="ar-IQ" sz="2800" b="1" kern="1200" dirty="0">
            <a:solidFill>
              <a:schemeClr val="bg1"/>
            </a:solidFill>
          </a:endParaRPr>
        </a:p>
      </dsp:txBody>
      <dsp:txXfrm rot="10800000">
        <a:off x="1923648" y="1416733"/>
        <a:ext cx="5200089" cy="1090381"/>
      </dsp:txXfrm>
    </dsp:sp>
    <dsp:sp modelId="{276DC620-DEAE-4B00-9F26-B5962E39494C}">
      <dsp:nvSpPr>
        <dsp:cNvPr id="0" name=""/>
        <dsp:cNvSpPr/>
      </dsp:nvSpPr>
      <dsp:spPr>
        <a:xfrm>
          <a:off x="1105862" y="1416733"/>
          <a:ext cx="1090381" cy="109038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5A52DB-D874-4E9E-85CE-5C65F069C218}">
      <dsp:nvSpPr>
        <dsp:cNvPr id="0" name=""/>
        <dsp:cNvSpPr/>
      </dsp:nvSpPr>
      <dsp:spPr>
        <a:xfrm rot="10800000">
          <a:off x="1651053" y="2832602"/>
          <a:ext cx="5472684" cy="1090381"/>
        </a:xfrm>
        <a:prstGeom prst="homePlate">
          <a:avLst/>
        </a:prstGeom>
        <a:solidFill>
          <a:schemeClr val="accent4">
            <a:hueOff val="-2346630"/>
            <a:satOff val="-24086"/>
            <a:lumOff val="100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28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b="1" kern="1200" dirty="0" smtClean="0">
              <a:solidFill>
                <a:schemeClr val="bg1"/>
              </a:solidFill>
            </a:rPr>
            <a:t>تكراره في تنفيذ البرامج السياحية جعل الاماكن </a:t>
          </a:r>
          <a:r>
            <a:rPr lang="ar-IQ" sz="2800" b="1" kern="1200" dirty="0" err="1" smtClean="0">
              <a:solidFill>
                <a:schemeClr val="bg1"/>
              </a:solidFill>
            </a:rPr>
            <a:t>مألوفه</a:t>
          </a:r>
          <a:r>
            <a:rPr lang="ar-IQ" sz="2800" b="1" kern="1200" dirty="0" smtClean="0">
              <a:solidFill>
                <a:schemeClr val="bg1"/>
              </a:solidFill>
            </a:rPr>
            <a:t> لديه</a:t>
          </a:r>
          <a:endParaRPr lang="ar-IQ" sz="2800" b="1" kern="1200" dirty="0">
            <a:solidFill>
              <a:schemeClr val="bg1"/>
            </a:solidFill>
          </a:endParaRPr>
        </a:p>
      </dsp:txBody>
      <dsp:txXfrm rot="10800000">
        <a:off x="1923648" y="2832602"/>
        <a:ext cx="5200089" cy="1090381"/>
      </dsp:txXfrm>
    </dsp:sp>
    <dsp:sp modelId="{3DF2820B-7D50-4E2D-855D-47DD63174A37}">
      <dsp:nvSpPr>
        <dsp:cNvPr id="0" name=""/>
        <dsp:cNvSpPr/>
      </dsp:nvSpPr>
      <dsp:spPr>
        <a:xfrm>
          <a:off x="1105862" y="2832602"/>
          <a:ext cx="1090381" cy="109038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B4A638-DEB4-45CC-BCA4-082B7B094CF5}">
      <dsp:nvSpPr>
        <dsp:cNvPr id="0" name=""/>
        <dsp:cNvSpPr/>
      </dsp:nvSpPr>
      <dsp:spPr>
        <a:xfrm rot="10800000">
          <a:off x="1651053" y="4248471"/>
          <a:ext cx="5472684" cy="1094536"/>
        </a:xfrm>
        <a:prstGeom prst="homePlate">
          <a:avLst/>
        </a:prstGeom>
        <a:solidFill>
          <a:schemeClr val="accent4">
            <a:hueOff val="-3519944"/>
            <a:satOff val="-36129"/>
            <a:lumOff val="150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828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b="1" kern="1200" dirty="0" smtClean="0">
              <a:solidFill>
                <a:schemeClr val="bg1"/>
              </a:solidFill>
            </a:rPr>
            <a:t>قيامه بإرشاد ومرافقه مجموعه من مواطني بلده يتحدث لغتهم ويفهم مشاعرهم ومطلع على حياتهم .</a:t>
          </a:r>
          <a:endParaRPr lang="ar-IQ" sz="2800" b="1" kern="1200" dirty="0">
            <a:solidFill>
              <a:schemeClr val="bg1"/>
            </a:solidFill>
          </a:endParaRPr>
        </a:p>
      </dsp:txBody>
      <dsp:txXfrm rot="10800000">
        <a:off x="1924687" y="4248471"/>
        <a:ext cx="5199050" cy="1094536"/>
      </dsp:txXfrm>
    </dsp:sp>
    <dsp:sp modelId="{1762D996-FC82-4AE4-9847-F522FF1A2E12}">
      <dsp:nvSpPr>
        <dsp:cNvPr id="0" name=""/>
        <dsp:cNvSpPr/>
      </dsp:nvSpPr>
      <dsp:spPr>
        <a:xfrm>
          <a:off x="1105862" y="4250548"/>
          <a:ext cx="1090381" cy="1090381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7C453D-8745-4CF7-809B-CF294E1FB587}">
      <dsp:nvSpPr>
        <dsp:cNvPr id="0" name=""/>
        <dsp:cNvSpPr/>
      </dsp:nvSpPr>
      <dsp:spPr>
        <a:xfrm>
          <a:off x="4002856" y="2210544"/>
          <a:ext cx="2701776" cy="270177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اسباب زيادة الطلب على الدليل السائق </a:t>
          </a:r>
          <a:endParaRPr lang="ar-IQ" sz="2400" b="1" kern="1200" dirty="0"/>
        </a:p>
      </dsp:txBody>
      <dsp:txXfrm>
        <a:off x="4546033" y="2843422"/>
        <a:ext cx="1615422" cy="1388769"/>
      </dsp:txXfrm>
    </dsp:sp>
    <dsp:sp modelId="{8534DC11-CE82-46C4-8187-32E08C0133C6}">
      <dsp:nvSpPr>
        <dsp:cNvPr id="0" name=""/>
        <dsp:cNvSpPr/>
      </dsp:nvSpPr>
      <dsp:spPr>
        <a:xfrm>
          <a:off x="2430913" y="1571942"/>
          <a:ext cx="1964928" cy="1964928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dirty="0" smtClean="0">
              <a:solidFill>
                <a:schemeClr val="bg1"/>
              </a:solidFill>
            </a:rPr>
            <a:t>لغرض اقتصادي للمال </a:t>
          </a:r>
          <a:endParaRPr lang="ar-IQ" sz="1800" b="1" kern="1200" dirty="0">
            <a:solidFill>
              <a:schemeClr val="bg1"/>
            </a:solidFill>
          </a:endParaRPr>
        </a:p>
      </dsp:txBody>
      <dsp:txXfrm>
        <a:off x="2925590" y="2069608"/>
        <a:ext cx="975574" cy="969596"/>
      </dsp:txXfrm>
    </dsp:sp>
    <dsp:sp modelId="{2497F372-6A9D-449F-A57E-7D3E9D6D8D93}">
      <dsp:nvSpPr>
        <dsp:cNvPr id="0" name=""/>
        <dsp:cNvSpPr/>
      </dsp:nvSpPr>
      <dsp:spPr>
        <a:xfrm rot="20700000">
          <a:off x="3531473" y="216342"/>
          <a:ext cx="1925228" cy="1925228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bg1"/>
              </a:solidFill>
            </a:rPr>
            <a:t>لغرض اقتصار للوقت</a:t>
          </a:r>
          <a:endParaRPr lang="ar-IQ" sz="1800" b="1" kern="1200" dirty="0">
            <a:solidFill>
              <a:schemeClr val="bg1"/>
            </a:solidFill>
          </a:endParaRPr>
        </a:p>
      </dsp:txBody>
      <dsp:txXfrm rot="-20700000">
        <a:off x="3953732" y="638601"/>
        <a:ext cx="1080710" cy="1080710"/>
      </dsp:txXfrm>
    </dsp:sp>
    <dsp:sp modelId="{FD19E024-E201-4CA3-B082-46B0A3FEC7D3}">
      <dsp:nvSpPr>
        <dsp:cNvPr id="0" name=""/>
        <dsp:cNvSpPr/>
      </dsp:nvSpPr>
      <dsp:spPr>
        <a:xfrm>
          <a:off x="3803069" y="1798307"/>
          <a:ext cx="3458273" cy="3458273"/>
        </a:xfrm>
        <a:prstGeom prst="circularArrow">
          <a:avLst>
            <a:gd name="adj1" fmla="val 4687"/>
            <a:gd name="adj2" fmla="val 299029"/>
            <a:gd name="adj3" fmla="val 2531000"/>
            <a:gd name="adj4" fmla="val 1582968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688B5-D8FA-45E7-92C8-E3FEE060606E}">
      <dsp:nvSpPr>
        <dsp:cNvPr id="0" name=""/>
        <dsp:cNvSpPr/>
      </dsp:nvSpPr>
      <dsp:spPr>
        <a:xfrm>
          <a:off x="2082928" y="1134096"/>
          <a:ext cx="2512651" cy="251265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62B14-358D-49F4-ABC1-8078278F6CE3}">
      <dsp:nvSpPr>
        <dsp:cNvPr id="0" name=""/>
        <dsp:cNvSpPr/>
      </dsp:nvSpPr>
      <dsp:spPr>
        <a:xfrm>
          <a:off x="3086148" y="-208436"/>
          <a:ext cx="2709144" cy="270914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38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4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06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5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85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21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95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3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52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1193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475656" y="0"/>
            <a:ext cx="6048672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ar-IQ" sz="8800" b="1" dirty="0" smtClean="0">
              <a:solidFill>
                <a:srgbClr val="FFFF00"/>
              </a:solidFill>
            </a:endParaRPr>
          </a:p>
          <a:p>
            <a:pPr algn="ctr"/>
            <a:r>
              <a:rPr lang="ar-IQ" sz="8800" b="1" dirty="0" smtClean="0">
                <a:solidFill>
                  <a:srgbClr val="FFFF00"/>
                </a:solidFill>
              </a:rPr>
              <a:t>انواع </a:t>
            </a:r>
          </a:p>
          <a:p>
            <a:pPr algn="ctr"/>
            <a:r>
              <a:rPr lang="ar-IQ" sz="8800" b="1" dirty="0" smtClean="0">
                <a:solidFill>
                  <a:srgbClr val="FFFF00"/>
                </a:solidFill>
              </a:rPr>
              <a:t>الدليل السياحي</a:t>
            </a:r>
            <a:endParaRPr lang="ar-IQ" sz="8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08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435280" cy="5703912"/>
          </a:xfrm>
        </p:spPr>
        <p:txBody>
          <a:bodyPr/>
          <a:lstStyle/>
          <a:p>
            <a:pPr>
              <a:buNone/>
            </a:pPr>
            <a:r>
              <a:rPr lang="ar-IQ" sz="2800" b="1" dirty="0" smtClean="0"/>
              <a:t>هو مفهوم يدمج بين قيادة السيارة وقيادة </a:t>
            </a:r>
            <a:r>
              <a:rPr lang="ar-IQ" sz="2800" b="1" dirty="0" err="1" smtClean="0"/>
              <a:t>الرحله </a:t>
            </a:r>
            <a:r>
              <a:rPr lang="ar-IQ" sz="2800" b="1" dirty="0" smtClean="0"/>
              <a:t>، ويجمع بين </a:t>
            </a:r>
            <a:r>
              <a:rPr lang="ar-IQ" sz="2800" b="1" dirty="0" err="1" smtClean="0"/>
              <a:t>السياقة</a:t>
            </a:r>
            <a:r>
              <a:rPr lang="ar-IQ" sz="2800" b="1" dirty="0" smtClean="0"/>
              <a:t> والدلالة</a:t>
            </a:r>
            <a:r>
              <a:rPr lang="ar-IQ" dirty="0" smtClean="0"/>
              <a:t>.</a:t>
            </a:r>
          </a:p>
          <a:p>
            <a:pPr>
              <a:buNone/>
            </a:pPr>
            <a:endParaRPr lang="ar-IQ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521692849"/>
              </p:ext>
            </p:extLst>
          </p:nvPr>
        </p:nvGraphicFramePr>
        <p:xfrm>
          <a:off x="251520" y="1397000"/>
          <a:ext cx="8496944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46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IQ" sz="3200" b="1" dirty="0" smtClean="0">
                <a:solidFill>
                  <a:srgbClr val="FFFF00"/>
                </a:solidFill>
              </a:rPr>
              <a:t>دليل او مرشد العمل او </a:t>
            </a:r>
            <a:r>
              <a:rPr lang="ar-IQ" sz="3200" b="1" dirty="0" err="1" smtClean="0">
                <a:solidFill>
                  <a:srgbClr val="FFFF00"/>
                </a:solidFill>
              </a:rPr>
              <a:t>الصناعة  :</a:t>
            </a:r>
            <a:r>
              <a:rPr lang="ar-IQ" sz="3200" b="1" dirty="0" smtClean="0">
                <a:solidFill>
                  <a:srgbClr val="FFFF00"/>
                </a:solidFill>
              </a:rPr>
              <a:t> </a:t>
            </a:r>
          </a:p>
          <a:p>
            <a:pPr algn="just">
              <a:buNone/>
            </a:pPr>
            <a:r>
              <a:rPr lang="ar-IQ" sz="2800" b="1" dirty="0" smtClean="0">
                <a:solidFill>
                  <a:schemeClr val="bg1"/>
                </a:solidFill>
              </a:rPr>
              <a:t>   </a:t>
            </a:r>
            <a:r>
              <a:rPr lang="ar-IQ" sz="3600" b="1" dirty="0" smtClean="0">
                <a:solidFill>
                  <a:schemeClr val="bg1"/>
                </a:solidFill>
              </a:rPr>
              <a:t>هو قيام بعض المؤسسات سواء كانت كبيرة ام صغيرة بتوظيف مرشدين خاصين لها للقيام بجولات ارشادية ومرافقه الزوار للتعريف بالمؤسسة وفروعها وتسويق لمنتجاتها او خدماتها.</a:t>
            </a:r>
          </a:p>
          <a:p>
            <a:pPr algn="just">
              <a:buNone/>
            </a:pPr>
            <a:r>
              <a:rPr lang="ar-IQ" sz="3600" b="1" dirty="0" smtClean="0">
                <a:solidFill>
                  <a:schemeClr val="bg1"/>
                </a:solidFill>
              </a:rPr>
              <a:t>   ويكون عادة متحدث رسمي للشركة حيث يقوم بالشرح والتوضيح عن سياسة الشركة وأساليب البيع فيها.</a:t>
            </a:r>
            <a:endParaRPr lang="ar-IQ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7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س: من خلال الصور اعطي سلبيات وايجابيات المرشد السياحي 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عنصر نائب للمحتوى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84784"/>
            <a:ext cx="403244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4749678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94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548680"/>
            <a:ext cx="8445624" cy="5829280"/>
          </a:xfrm>
        </p:spPr>
        <p:txBody>
          <a:bodyPr/>
          <a:lstStyle/>
          <a:p>
            <a:pPr algn="ctr">
              <a:buNone/>
            </a:pPr>
            <a:r>
              <a:rPr lang="ar-IQ" sz="3600" b="1" dirty="0" smtClean="0">
                <a:solidFill>
                  <a:srgbClr val="FFFF00"/>
                </a:solidFill>
              </a:rPr>
              <a:t>الدليل السياحي</a:t>
            </a:r>
            <a:endParaRPr lang="ar-IQ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ar-IQ" b="1" dirty="0" smtClean="0">
                <a:solidFill>
                  <a:schemeClr val="bg1"/>
                </a:solidFill>
              </a:rPr>
              <a:t>   هو صلة الربط  الوحيدة بين شركات النقل السياحية  والوافدين والمطاعم والفنادق ومختلف المرافق السياحية ، وهو الذي ي</a:t>
            </a:r>
            <a:r>
              <a:rPr lang="ar-SA" b="1" dirty="0" smtClean="0">
                <a:solidFill>
                  <a:schemeClr val="bg1"/>
                </a:solidFill>
              </a:rPr>
              <a:t>تمكن</a:t>
            </a:r>
            <a:r>
              <a:rPr lang="ar-IQ" b="1" dirty="0" smtClean="0">
                <a:solidFill>
                  <a:schemeClr val="bg1"/>
                </a:solidFill>
              </a:rPr>
              <a:t> من خلال ربط العناصر الناجحة لكل تلك المرافق من اعطاء الصورة المطلوبة وإنجاح الرحلة بشكل عام او افشالها.</a:t>
            </a:r>
          </a:p>
          <a:p>
            <a:pPr algn="just">
              <a:buNone/>
            </a:pPr>
            <a:endParaRPr lang="ar-IQ" b="1" dirty="0" smtClean="0"/>
          </a:p>
          <a:p>
            <a:pPr algn="ctr">
              <a:buNone/>
            </a:pPr>
            <a:r>
              <a:rPr lang="ar-IQ" dirty="0" smtClean="0"/>
              <a:t> </a:t>
            </a:r>
            <a:r>
              <a:rPr lang="ar-IQ" sz="3200" b="1" dirty="0" smtClean="0">
                <a:solidFill>
                  <a:srgbClr val="FFFF00"/>
                </a:solidFill>
              </a:rPr>
              <a:t>الدليل السياحي</a:t>
            </a:r>
            <a:endParaRPr lang="ar-IQ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ar-IQ" dirty="0" smtClean="0"/>
              <a:t>   </a:t>
            </a:r>
            <a:r>
              <a:rPr lang="ar-IQ" sz="2800" b="1" dirty="0" smtClean="0"/>
              <a:t>هو صمام الامان لحل جميع المشاكل والمصاعب بصورة تتضمن سلامة وحسن الخدمة المقدمة للزائر بصورة لا يشعر السائح بوجود </a:t>
            </a:r>
            <a:r>
              <a:rPr lang="ar-IQ" sz="2800" b="1" dirty="0" err="1" smtClean="0"/>
              <a:t>مشكلة </a:t>
            </a:r>
            <a:r>
              <a:rPr lang="ar-IQ" sz="2800" b="1" dirty="0" smtClean="0"/>
              <a:t>، اي لدية القدرة على حل المشاكل.</a:t>
            </a:r>
            <a:endParaRPr lang="ar-IQ" b="1" dirty="0"/>
          </a:p>
        </p:txBody>
      </p:sp>
    </p:spTree>
    <p:extLst>
      <p:ext uri="{BB962C8B-B14F-4D97-AF65-F5344CB8AC3E}">
        <p14:creationId xmlns:p14="http://schemas.microsoft.com/office/powerpoint/2010/main" val="196372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44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انواع المرشد السياحي:</a:t>
            </a:r>
          </a:p>
          <a:p>
            <a:pPr algn="just">
              <a:buFont typeface="Wingdings" pitchFamily="2" charset="2"/>
              <a:buChar char="v"/>
            </a:pPr>
            <a:r>
              <a:rPr lang="ar-SA" sz="36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</a:rPr>
              <a:t>مرشد </a:t>
            </a:r>
            <a:r>
              <a:rPr lang="ar-SA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</a:rPr>
              <a:t>عام : </a:t>
            </a:r>
            <a:r>
              <a:rPr lang="ar-SA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وهو الشخص المرخص الذي يشمل نطاق عمله كافة أنحاء البلد.</a:t>
            </a:r>
          </a:p>
          <a:p>
            <a:pPr algn="just">
              <a:buFont typeface="Wingdings" pitchFamily="2" charset="2"/>
              <a:buChar char="v"/>
            </a:pPr>
            <a:r>
              <a:rPr lang="ar-SA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مرشد </a:t>
            </a:r>
            <a:r>
              <a:rPr lang="ar-SA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محلي : </a:t>
            </a:r>
            <a:r>
              <a:rPr lang="ar-SA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وهو الشخص المرخص الذي يشمل </a:t>
            </a:r>
            <a:r>
              <a:rPr lang="ar-SA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نطاق </a:t>
            </a:r>
            <a:r>
              <a:rPr lang="ar-SA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عمله منطقة إدارية أو محافظة أو مدينة واحدة.</a:t>
            </a:r>
          </a:p>
          <a:p>
            <a:pPr algn="just">
              <a:buFont typeface="Wingdings" pitchFamily="2" charset="2"/>
              <a:buChar char="v"/>
            </a:pPr>
            <a:r>
              <a:rPr lang="ar-SA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مرشد </a:t>
            </a:r>
            <a:r>
              <a:rPr lang="ar-SA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موقع : </a:t>
            </a:r>
            <a:r>
              <a:rPr lang="ar-SA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وهو الشخص المرخص الذي ينحصر عمله في موقع </a:t>
            </a:r>
            <a:r>
              <a:rPr lang="ar-SA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سياحي </a:t>
            </a:r>
            <a:r>
              <a:rPr lang="ar-SA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واحد.</a:t>
            </a:r>
          </a:p>
        </p:txBody>
      </p:sp>
    </p:spTree>
    <p:extLst>
      <p:ext uri="{BB962C8B-B14F-4D97-AF65-F5344CB8AC3E}">
        <p14:creationId xmlns:p14="http://schemas.microsoft.com/office/powerpoint/2010/main" val="123926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   تعددت التسميات والمفردات المستعملة </a:t>
            </a:r>
            <a:r>
              <a:rPr lang="ar-SA" dirty="0" smtClean="0"/>
              <a:t>لأنواع </a:t>
            </a:r>
            <a:r>
              <a:rPr lang="ar-SA" dirty="0"/>
              <a:t>ا</a:t>
            </a:r>
            <a:r>
              <a:rPr lang="ar-IQ" dirty="0" smtClean="0"/>
              <a:t>لدليل السياحي وهي كالاتي :</a:t>
            </a:r>
          </a:p>
          <a:p>
            <a:pPr>
              <a:buNone/>
            </a:pPr>
            <a:r>
              <a:rPr lang="ar-IQ" dirty="0" err="1" smtClean="0"/>
              <a:t>اولأ</a:t>
            </a:r>
            <a:r>
              <a:rPr lang="ar-IQ" dirty="0" smtClean="0"/>
              <a:t> : </a:t>
            </a:r>
            <a:r>
              <a:rPr lang="ar-IQ" b="1" dirty="0" smtClean="0">
                <a:solidFill>
                  <a:schemeClr val="bg1"/>
                </a:solidFill>
              </a:rPr>
              <a:t>الدليل السياحي الدولي </a:t>
            </a:r>
            <a:r>
              <a:rPr lang="ar-IQ" dirty="0" smtClean="0"/>
              <a:t>(</a:t>
            </a:r>
            <a:r>
              <a:rPr lang="en-US" sz="2400" b="1" dirty="0" smtClean="0">
                <a:solidFill>
                  <a:srgbClr val="FFFF00"/>
                </a:solidFill>
              </a:rPr>
              <a:t>International Guide</a:t>
            </a:r>
            <a:r>
              <a:rPr lang="ar-IQ" sz="2400" b="1" dirty="0" smtClean="0">
                <a:solidFill>
                  <a:srgbClr val="FFFF00"/>
                </a:solidFill>
              </a:rPr>
              <a:t> </a:t>
            </a:r>
            <a:r>
              <a:rPr lang="ar-IQ" sz="2400" b="1" dirty="0" err="1" smtClean="0">
                <a:solidFill>
                  <a:srgbClr val="FFFF00"/>
                </a:solidFill>
              </a:rPr>
              <a:t>) :</a:t>
            </a:r>
            <a:endParaRPr lang="ar-IQ" sz="2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ar-IQ" sz="2400" b="1" dirty="0" smtClean="0">
                <a:solidFill>
                  <a:srgbClr val="FFFF00"/>
                </a:solidFill>
              </a:rPr>
              <a:t>   هو الدليل الذي يقود مجموعة سياحية مغادرة الى مختلف البلدان في سياحة خارجية </a:t>
            </a:r>
            <a:r>
              <a:rPr lang="ar-IQ" sz="2400" b="1" dirty="0" err="1" smtClean="0">
                <a:solidFill>
                  <a:srgbClr val="FFFF00"/>
                </a:solidFill>
              </a:rPr>
              <a:t>صادرة </a:t>
            </a:r>
            <a:r>
              <a:rPr lang="ar-IQ" sz="2400" b="1" dirty="0" smtClean="0">
                <a:solidFill>
                  <a:srgbClr val="FFFF00"/>
                </a:solidFill>
              </a:rPr>
              <a:t>،ويكون في الغالب متخصص ببلد معين او مجموعة من البلدان.</a:t>
            </a:r>
          </a:p>
          <a:p>
            <a:pPr>
              <a:buNone/>
            </a:pPr>
            <a:r>
              <a:rPr lang="ar-IQ" sz="2400" b="1" dirty="0" smtClean="0">
                <a:solidFill>
                  <a:srgbClr val="FF33CC"/>
                </a:solidFill>
              </a:rPr>
              <a:t>ويحتاج هذا التخصص </a:t>
            </a:r>
            <a:r>
              <a:rPr lang="ar-IQ" sz="2400" b="1" dirty="0" err="1" smtClean="0">
                <a:solidFill>
                  <a:srgbClr val="FF33CC"/>
                </a:solidFill>
              </a:rPr>
              <a:t>الى ..........؟؟</a:t>
            </a:r>
            <a:endParaRPr lang="ar-IQ" sz="2400" b="1" dirty="0" smtClean="0">
              <a:solidFill>
                <a:srgbClr val="FF33CC"/>
              </a:solidFill>
            </a:endParaRPr>
          </a:p>
          <a:p>
            <a:pPr>
              <a:buNone/>
            </a:pPr>
            <a:r>
              <a:rPr lang="ar-IQ" sz="2400" b="1" dirty="0" smtClean="0">
                <a:solidFill>
                  <a:schemeClr val="bg1"/>
                </a:solidFill>
              </a:rPr>
              <a:t>ثانيا: </a:t>
            </a:r>
            <a:r>
              <a:rPr lang="ar-IQ" sz="2800" b="1" dirty="0" smtClean="0">
                <a:solidFill>
                  <a:schemeClr val="bg1"/>
                </a:solidFill>
              </a:rPr>
              <a:t>الدليل السياحي  </a:t>
            </a:r>
            <a:r>
              <a:rPr lang="ar-IQ" sz="2800" b="1" dirty="0" err="1" smtClean="0">
                <a:solidFill>
                  <a:schemeClr val="bg1"/>
                </a:solidFill>
              </a:rPr>
              <a:t>الوطني  </a:t>
            </a:r>
            <a:r>
              <a:rPr lang="ar-IQ" sz="2400" b="1" dirty="0" err="1" smtClean="0">
                <a:solidFill>
                  <a:schemeClr val="bg1"/>
                </a:solidFill>
              </a:rPr>
              <a:t>(</a:t>
            </a:r>
            <a:r>
              <a:rPr lang="en-US" sz="2400" b="1" dirty="0" smtClean="0">
                <a:solidFill>
                  <a:schemeClr val="bg1"/>
                </a:solidFill>
              </a:rPr>
              <a:t>National Guide</a:t>
            </a:r>
            <a:r>
              <a:rPr lang="ar-IQ" sz="2400" b="1" dirty="0" err="1" smtClean="0">
                <a:solidFill>
                  <a:schemeClr val="bg1"/>
                </a:solidFill>
              </a:rPr>
              <a:t>) :</a:t>
            </a:r>
            <a:endParaRPr lang="ar-IQ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ar-IQ" sz="2400" b="1" dirty="0" smtClean="0">
                <a:solidFill>
                  <a:srgbClr val="FFFF00"/>
                </a:solidFill>
              </a:rPr>
              <a:t>   وهو الدليل الذي يوكل له قيادة وتوجيه وتعريف مجموعة سياحية وافدة من بلد غير بلده.</a:t>
            </a:r>
          </a:p>
          <a:p>
            <a:pPr>
              <a:buNone/>
            </a:pPr>
            <a:r>
              <a:rPr lang="ar-IQ" sz="2400" b="1" dirty="0" smtClean="0">
                <a:solidFill>
                  <a:schemeClr val="bg1"/>
                </a:solidFill>
              </a:rPr>
              <a:t>    بمعنى قيام وكاله سفر في بلد باستقبال وتنفيذ برنامج زيارتها بالاتفاق مع شركة اخرى في بلد اخر.</a:t>
            </a:r>
          </a:p>
          <a:p>
            <a:pPr>
              <a:buNone/>
            </a:pPr>
            <a:endParaRPr lang="ar-IQ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9335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51520" y="692150"/>
          <a:ext cx="8435280" cy="5632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408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692150"/>
          <a:ext cx="8229600" cy="5632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968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 algn="just">
              <a:buNone/>
            </a:pPr>
            <a:r>
              <a:rPr lang="ar-IQ" sz="3200" b="1" dirty="0" smtClean="0">
                <a:solidFill>
                  <a:schemeClr val="bg1"/>
                </a:solidFill>
              </a:rPr>
              <a:t>ثالثا: الدليل </a:t>
            </a:r>
            <a:r>
              <a:rPr lang="ar-IQ" sz="3200" b="1" dirty="0" err="1" smtClean="0">
                <a:solidFill>
                  <a:schemeClr val="bg1"/>
                </a:solidFill>
              </a:rPr>
              <a:t>المحلي  :</a:t>
            </a:r>
            <a:r>
              <a:rPr lang="en-US" sz="3200" b="1" dirty="0" smtClean="0">
                <a:solidFill>
                  <a:schemeClr val="bg1"/>
                </a:solidFill>
              </a:rPr>
              <a:t> Local Guide) </a:t>
            </a:r>
            <a:r>
              <a:rPr lang="ar-IQ" sz="3200" b="1" dirty="0" err="1" smtClean="0">
                <a:solidFill>
                  <a:schemeClr val="bg1"/>
                </a:solidFill>
              </a:rPr>
              <a:t>):</a:t>
            </a:r>
            <a:r>
              <a:rPr lang="ar-IQ" sz="3200" b="1" dirty="0" smtClean="0">
                <a:solidFill>
                  <a:schemeClr val="bg1"/>
                </a:solidFill>
              </a:rPr>
              <a:t> </a:t>
            </a:r>
          </a:p>
          <a:p>
            <a:pPr algn="just">
              <a:buNone/>
            </a:pPr>
            <a:r>
              <a:rPr lang="ar-IQ" sz="3200" b="1" dirty="0" smtClean="0">
                <a:solidFill>
                  <a:schemeClr val="bg1"/>
                </a:solidFill>
              </a:rPr>
              <a:t>   </a:t>
            </a:r>
            <a:r>
              <a:rPr lang="ar-IQ" sz="3200" b="1" dirty="0" smtClean="0">
                <a:solidFill>
                  <a:srgbClr val="FFFF00"/>
                </a:solidFill>
              </a:rPr>
              <a:t>هو دليل ومرشد لمجموعة سياحية تتحرك داخل البلد الواحد, من منطقة الاقامة الدائمة الى منطقة القصد </a:t>
            </a:r>
            <a:r>
              <a:rPr lang="ar-IQ" sz="3200" b="1" dirty="0" err="1" smtClean="0">
                <a:solidFill>
                  <a:srgbClr val="FFFF00"/>
                </a:solidFill>
              </a:rPr>
              <a:t>السياحي .</a:t>
            </a:r>
            <a:endParaRPr lang="ar-IQ" sz="32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ar-IQ" sz="3200" b="1" dirty="0" smtClean="0">
                <a:solidFill>
                  <a:srgbClr val="FFFF00"/>
                </a:solidFill>
              </a:rPr>
              <a:t>  هذا النوع من الادلاء يمكنه تحمل عمل وواجبات </a:t>
            </a:r>
            <a:r>
              <a:rPr lang="ar-IQ" sz="3200" b="1" dirty="0" err="1" smtClean="0">
                <a:solidFill>
                  <a:srgbClr val="FFFF00"/>
                </a:solidFill>
              </a:rPr>
              <a:t>مسؤول</a:t>
            </a:r>
            <a:r>
              <a:rPr lang="ar-IQ" sz="3200" b="1" dirty="0" smtClean="0">
                <a:solidFill>
                  <a:srgbClr val="FFFF00"/>
                </a:solidFill>
              </a:rPr>
              <a:t> النقل الداخلي لمنطقة القصد ويكون مشابه لعمل مرافق الرحله الذي يرافق الرحله من بدياتها الى نهايتها.</a:t>
            </a:r>
          </a:p>
          <a:p>
            <a:pPr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7218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4515047"/>
              </p:ext>
            </p:extLst>
          </p:nvPr>
        </p:nvGraphicFramePr>
        <p:xfrm>
          <a:off x="457200" y="980728"/>
          <a:ext cx="8229600" cy="5343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1475656" y="332656"/>
            <a:ext cx="64087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2400" b="1" dirty="0" smtClean="0">
                <a:solidFill>
                  <a:prstClr val="white"/>
                </a:solidFill>
              </a:rPr>
              <a:t>ان ما يسهل عمله كدليل سياحي محلي  هو ما </a:t>
            </a:r>
            <a:r>
              <a:rPr lang="ar-IQ" sz="2400" b="1" dirty="0" err="1" smtClean="0">
                <a:solidFill>
                  <a:prstClr val="white"/>
                </a:solidFill>
              </a:rPr>
              <a:t>يلي  </a:t>
            </a:r>
            <a:r>
              <a:rPr lang="ar-IQ" dirty="0" err="1" smtClean="0">
                <a:solidFill>
                  <a:prstClr val="white"/>
                </a:solidFill>
              </a:rPr>
              <a:t>:</a:t>
            </a:r>
            <a:endParaRPr lang="ar-IQ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65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pPr algn="just">
              <a:buNone/>
            </a:pPr>
            <a:r>
              <a:rPr lang="ar-IQ" b="1" dirty="0" smtClean="0">
                <a:solidFill>
                  <a:schemeClr val="bg1"/>
                </a:solidFill>
              </a:rPr>
              <a:t>    </a:t>
            </a:r>
            <a:r>
              <a:rPr lang="ar-IQ" b="1" dirty="0" smtClean="0">
                <a:solidFill>
                  <a:srgbClr val="FFFF00"/>
                </a:solidFill>
              </a:rPr>
              <a:t>الدليل المحلي </a:t>
            </a:r>
            <a:r>
              <a:rPr lang="ar-IQ" b="1" dirty="0" err="1" smtClean="0">
                <a:solidFill>
                  <a:srgbClr val="FFFF00"/>
                </a:solidFill>
              </a:rPr>
              <a:t>العراقي </a:t>
            </a:r>
            <a:r>
              <a:rPr lang="ar-IQ" b="1" dirty="0" smtClean="0">
                <a:solidFill>
                  <a:srgbClr val="FFFF00"/>
                </a:solidFill>
              </a:rPr>
              <a:t>: </a:t>
            </a:r>
            <a:r>
              <a:rPr lang="ar-IQ" b="1" dirty="0" smtClean="0">
                <a:solidFill>
                  <a:schemeClr val="bg1"/>
                </a:solidFill>
              </a:rPr>
              <a:t>هو دليل يعمل مع وكالة سفر في بغداد ويرافق رحلة سياحية تنظمها هذه الوكالة يشارك فيها مجموعة من البغداديين الى منطقة قصد سياحي في </a:t>
            </a:r>
            <a:r>
              <a:rPr lang="ar-IQ" b="1" dirty="0" err="1" smtClean="0">
                <a:solidFill>
                  <a:schemeClr val="bg1"/>
                </a:solidFill>
              </a:rPr>
              <a:t>العراق </a:t>
            </a:r>
            <a:r>
              <a:rPr lang="ar-IQ" b="1" dirty="0" smtClean="0">
                <a:solidFill>
                  <a:schemeClr val="bg1"/>
                </a:solidFill>
              </a:rPr>
              <a:t>– الموصل مثلا </a:t>
            </a:r>
          </a:p>
          <a:p>
            <a:pPr algn="just">
              <a:buNone/>
            </a:pPr>
            <a:r>
              <a:rPr lang="ar-IQ" b="1" dirty="0" smtClean="0">
                <a:solidFill>
                  <a:schemeClr val="bg1"/>
                </a:solidFill>
              </a:rPr>
              <a:t>   وتتكرر هذه الرحلة وينفذ </a:t>
            </a:r>
            <a:r>
              <a:rPr lang="ar-IQ" b="1" dirty="0" err="1" smtClean="0">
                <a:solidFill>
                  <a:schemeClr val="bg1"/>
                </a:solidFill>
              </a:rPr>
              <a:t>برامجها </a:t>
            </a:r>
            <a:r>
              <a:rPr lang="ar-IQ" b="1" dirty="0" smtClean="0">
                <a:solidFill>
                  <a:schemeClr val="bg1"/>
                </a:solidFill>
              </a:rPr>
              <a:t>، ثم يعود بالمجموعة الى بغداد.</a:t>
            </a:r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r>
              <a:rPr lang="ar-IQ" b="1" dirty="0" smtClean="0">
                <a:solidFill>
                  <a:srgbClr val="FFFF00"/>
                </a:solidFill>
              </a:rPr>
              <a:t>رابعا:  الدليل السائق </a:t>
            </a:r>
            <a:r>
              <a:rPr lang="en-US" b="1" dirty="0" smtClean="0">
                <a:solidFill>
                  <a:srgbClr val="FFFF00"/>
                </a:solidFill>
              </a:rPr>
              <a:t>(Driving Guide)</a:t>
            </a:r>
            <a:r>
              <a:rPr lang="ar-IQ" b="1" dirty="0" err="1" smtClean="0">
                <a:solidFill>
                  <a:srgbClr val="FFFF00"/>
                </a:solidFill>
              </a:rPr>
              <a:t>:</a:t>
            </a:r>
            <a:endParaRPr lang="ar-IQ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ar-IQ" b="1" dirty="0" smtClean="0">
                <a:solidFill>
                  <a:schemeClr val="bg1"/>
                </a:solidFill>
              </a:rPr>
              <a:t>هو الدليل الذي يقوم </a:t>
            </a:r>
            <a:r>
              <a:rPr lang="ar-IQ" b="1" dirty="0" err="1" smtClean="0">
                <a:solidFill>
                  <a:schemeClr val="bg1"/>
                </a:solidFill>
              </a:rPr>
              <a:t>بالدلاله</a:t>
            </a:r>
            <a:r>
              <a:rPr lang="ar-IQ" b="1" dirty="0" smtClean="0">
                <a:solidFill>
                  <a:schemeClr val="bg1"/>
                </a:solidFill>
              </a:rPr>
              <a:t> </a:t>
            </a:r>
            <a:r>
              <a:rPr lang="ar-IQ" b="1" dirty="0" err="1" smtClean="0">
                <a:solidFill>
                  <a:schemeClr val="bg1"/>
                </a:solidFill>
              </a:rPr>
              <a:t>والارشاد</a:t>
            </a:r>
            <a:r>
              <a:rPr lang="ar-IQ" b="1" dirty="0" smtClean="0">
                <a:solidFill>
                  <a:schemeClr val="bg1"/>
                </a:solidFill>
              </a:rPr>
              <a:t> السياحي اثناء القيادة سواء كان من خلال حافلة سياحية او سيارة صغيرة.</a:t>
            </a:r>
          </a:p>
          <a:p>
            <a:pPr algn="ctr">
              <a:buNone/>
            </a:pPr>
            <a:r>
              <a:rPr lang="ar-IQ" b="1" dirty="0" smtClean="0">
                <a:solidFill>
                  <a:schemeClr val="bg1"/>
                </a:solidFill>
              </a:rPr>
              <a:t> هل يوجد هنالك معارضين لهذه المهنة</a:t>
            </a:r>
            <a:endParaRPr lang="ar-IQ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58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538</Words>
  <Application>Microsoft Office PowerPoint</Application>
  <PresentationFormat>عرض على الشاشة (3:4)‏</PresentationFormat>
  <Paragraphs>50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1_تدفق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2015-11-18T13:15:13Z</dcterms:created>
  <dcterms:modified xsi:type="dcterms:W3CDTF">2015-11-18T13:21:06Z</dcterms:modified>
</cp:coreProperties>
</file>