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2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8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0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7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4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18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04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54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1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4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7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0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692696"/>
            <a:ext cx="734481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>
                <a:solidFill>
                  <a:prstClr val="black"/>
                </a:solidFill>
              </a:rPr>
              <a:t>وكالات السفر والسياحة بالتجزئة </a:t>
            </a:r>
            <a:endParaRPr lang="ar-SA" sz="3200" b="1" dirty="0">
              <a:solidFill>
                <a:prstClr val="black"/>
              </a:solidFill>
            </a:endParaRPr>
          </a:p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Retail  </a:t>
            </a:r>
            <a:r>
              <a:rPr lang="en-US" sz="2800" b="1" dirty="0">
                <a:solidFill>
                  <a:srgbClr val="FF0000"/>
                </a:solidFill>
              </a:rPr>
              <a:t>Travel  </a:t>
            </a:r>
            <a:r>
              <a:rPr lang="en-US" sz="2800" b="1" dirty="0" smtClean="0">
                <a:solidFill>
                  <a:srgbClr val="FF0000"/>
                </a:solidFill>
              </a:rPr>
              <a:t>Agencies  </a:t>
            </a:r>
            <a:r>
              <a:rPr lang="ar-SA" sz="2800" b="1" dirty="0" smtClean="0">
                <a:solidFill>
                  <a:srgbClr val="FF0000"/>
                </a:solidFill>
              </a:rPr>
              <a:t>)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1772816"/>
            <a:ext cx="7632848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تتواجد هذه الشركات في الاسواق المصدرة للسياح .</a:t>
            </a:r>
          </a:p>
          <a:p>
            <a:pPr algn="just"/>
            <a:endParaRPr lang="ar-SA" sz="28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يقتصر دور هذه الشركات على بيع البرامج السياحية المعدة مسبقا من قبل الشركات الكبرى(منظمو البرامج) مقابل عموله او مبلغ من المال حسب الاتفاق  المعد بين الاثنين .</a:t>
            </a:r>
          </a:p>
          <a:p>
            <a:pPr algn="just"/>
            <a:endParaRPr lang="ar-SA" sz="28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ar-SA" sz="2800" b="1" dirty="0" smtClean="0">
                <a:solidFill>
                  <a:prstClr val="black"/>
                </a:solidFill>
              </a:rPr>
              <a:t>الوكالات لا تتحمل أي تكاليف من تكاليف الدعاية والاعلان </a:t>
            </a:r>
            <a:r>
              <a:rPr lang="ar-SA" sz="2800" b="1" dirty="0">
                <a:solidFill>
                  <a:prstClr val="black"/>
                </a:solidFill>
              </a:rPr>
              <a:t>والمطبوعات </a:t>
            </a:r>
            <a:r>
              <a:rPr lang="ar-SA" sz="2800" b="1" dirty="0" smtClean="0">
                <a:solidFill>
                  <a:prstClr val="black"/>
                </a:solidFill>
              </a:rPr>
              <a:t>ولا </a:t>
            </a:r>
            <a:r>
              <a:rPr lang="ar-SA" sz="2800" b="1" dirty="0">
                <a:solidFill>
                  <a:prstClr val="black"/>
                </a:solidFill>
              </a:rPr>
              <a:t>يقع </a:t>
            </a:r>
            <a:r>
              <a:rPr lang="ar-SA" sz="2800" b="1" dirty="0" smtClean="0">
                <a:solidFill>
                  <a:prstClr val="black"/>
                </a:solidFill>
              </a:rPr>
              <a:t>عليها أي </a:t>
            </a:r>
            <a:r>
              <a:rPr lang="ar-SA" sz="2800" b="1" dirty="0">
                <a:solidFill>
                  <a:prstClr val="black"/>
                </a:solidFill>
              </a:rPr>
              <a:t>مسؤولية مالية او تنظيمية او تنفيذية ولا تتحمل أي </a:t>
            </a:r>
            <a:r>
              <a:rPr lang="ar-SA" sz="2800" b="1" dirty="0" smtClean="0">
                <a:solidFill>
                  <a:prstClr val="black"/>
                </a:solidFill>
              </a:rPr>
              <a:t>مخاطر........لماذا ؟؟؟؟</a:t>
            </a:r>
            <a:endParaRPr lang="ar-SA" sz="2800" b="1" dirty="0">
              <a:solidFill>
                <a:prstClr val="black"/>
              </a:solidFill>
            </a:endParaRPr>
          </a:p>
          <a:p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58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43553" y="1556792"/>
            <a:ext cx="7444871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ar-SA" sz="4000" b="1" dirty="0" smtClean="0">
                <a:solidFill>
                  <a:srgbClr val="FF0000"/>
                </a:solidFill>
              </a:rPr>
              <a:t>وذلك </a:t>
            </a:r>
            <a:r>
              <a:rPr lang="ar-SA" sz="4000" b="1" dirty="0">
                <a:solidFill>
                  <a:srgbClr val="FF0000"/>
                </a:solidFill>
              </a:rPr>
              <a:t>(</a:t>
            </a:r>
            <a:r>
              <a:rPr lang="ar-SA" sz="4000" b="1" dirty="0">
                <a:solidFill>
                  <a:prstClr val="black"/>
                </a:solidFill>
              </a:rPr>
              <a:t>لان دور هذه الوكالات هو دور الوسيط بين منظمو البرامج السياحية  او موردي الخدمات السياحية </a:t>
            </a:r>
            <a:r>
              <a:rPr lang="ar-SA" sz="4000" b="1" dirty="0" smtClean="0">
                <a:solidFill>
                  <a:prstClr val="black"/>
                </a:solidFill>
              </a:rPr>
              <a:t>والمستهلك </a:t>
            </a:r>
            <a:r>
              <a:rPr lang="ar-SA" sz="4000" b="1" dirty="0">
                <a:solidFill>
                  <a:prstClr val="black"/>
                </a:solidFill>
              </a:rPr>
              <a:t>السياحي (السائح</a:t>
            </a:r>
            <a:r>
              <a:rPr lang="ar-SA" sz="4000" b="1" dirty="0" smtClean="0">
                <a:solidFill>
                  <a:prstClr val="black"/>
                </a:solidFill>
              </a:rPr>
              <a:t>).</a:t>
            </a:r>
            <a:endParaRPr lang="ar-SA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1484784"/>
            <a:ext cx="756084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لا يحتاج عمل هذه الشركات الى الخبرة الكبيرة في التخطيط او التسويق (الداخلي، الخارجي ) مثلما تحتاجها الشركات السياحية الكبرى.</a:t>
            </a:r>
          </a:p>
          <a:p>
            <a:pPr algn="just"/>
            <a:endParaRPr lang="ar-SA" sz="3200" b="1" dirty="0" smtClean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ar-SA" sz="3200" b="1" dirty="0" smtClean="0">
                <a:solidFill>
                  <a:prstClr val="black"/>
                </a:solidFill>
              </a:rPr>
              <a:t>تعتمد الشركات في عملها على انتشارها في التجمعات السكانية والنشاطات التجارية وذلك لقربها من المستهلك (السائح). </a:t>
            </a:r>
            <a:endParaRPr lang="ar-SA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25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53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عرض على الشاشة (3:4)‏</PresentationFormat>
  <Paragraphs>11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SALAM</dc:creator>
  <cp:lastModifiedBy>SALAM</cp:lastModifiedBy>
  <cp:revision>1</cp:revision>
  <dcterms:created xsi:type="dcterms:W3CDTF">2016-02-23T08:16:33Z</dcterms:created>
  <dcterms:modified xsi:type="dcterms:W3CDTF">2016-02-23T08:17:13Z</dcterms:modified>
</cp:coreProperties>
</file>