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1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5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0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3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7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2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5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6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9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6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0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4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836712"/>
            <a:ext cx="7632848" cy="5400600"/>
          </a:xfrm>
        </p:spPr>
        <p:txBody>
          <a:bodyPr/>
          <a:lstStyle/>
          <a:p>
            <a:pPr marL="0" indent="0" algn="just">
              <a:buNone/>
            </a:pPr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مقومات الجذب السياحي :</a:t>
            </a:r>
          </a:p>
          <a:p>
            <a:pPr marL="0" indent="0" algn="just">
              <a:buNone/>
            </a:pPr>
            <a:r>
              <a:rPr lang="ar-SA" sz="3200" dirty="0" smtClean="0">
                <a:cs typeface="PT Bold Heading" pitchFamily="2" charset="-78"/>
              </a:rPr>
              <a:t>مقومات الجذب السياحي تمثل مجموعة المغريات والموارد الطبيعية والتاريخية والثقافية والدينية والعلاجية والاجتماعية والحضارية الحديثة الموجودة في الوجهة السياحية وتمثل الركائز الاساسية للعرض السياحي في أي دولة .</a:t>
            </a:r>
          </a:p>
          <a:p>
            <a:pPr marL="0" indent="0" algn="just">
              <a:buNone/>
            </a:pPr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وبشكل عام يمكن تقسيم مقومات الجذب السياحي الى :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716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052736"/>
            <a:ext cx="7632848" cy="5184576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ar-SA" b="1" dirty="0" smtClean="0">
                <a:cs typeface="PT Bold Heading" pitchFamily="2" charset="-78"/>
              </a:rPr>
              <a:t>المقومات الطبيعية : المناخ – الانهار – الشواطئ البحرية – الاحياء البحرية والشعب المرجانية – الصحارى والواحات – المحميات الطبيعية- الجبال – البحيرات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b="1" dirty="0" smtClean="0">
                <a:cs typeface="PT Bold Heading" pitchFamily="2" charset="-78"/>
              </a:rPr>
              <a:t>المقومات الثقافية والتاريخية والاثرية : الاثار </a:t>
            </a:r>
            <a:r>
              <a:rPr lang="ar-SA" b="1" dirty="0" err="1" smtClean="0">
                <a:cs typeface="PT Bold Heading" pitchFamily="2" charset="-78"/>
              </a:rPr>
              <a:t>بانواعها</a:t>
            </a:r>
            <a:r>
              <a:rPr lang="ar-SA" b="1" dirty="0" smtClean="0">
                <a:cs typeface="PT Bold Heading" pitchFamily="2" charset="-78"/>
              </a:rPr>
              <a:t> والمتاحف والمعارض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b="1" dirty="0" smtClean="0">
                <a:cs typeface="PT Bold Heading" pitchFamily="2" charset="-78"/>
              </a:rPr>
              <a:t>المقومات الدينية : معابد – اديرة – كنائس – مساجد – اماكن عبادة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b="1" dirty="0" smtClean="0">
                <a:cs typeface="PT Bold Heading" pitchFamily="2" charset="-78"/>
              </a:rPr>
              <a:t>المقومات العلاجية والرياضية : منتجات للاستجمام والعلاج – مستشفيات لغرض العلاج والاستشفاء – منتجات الجولف – منشآت وقرى رياضية اولمبية ومناسبات رياضية مختلفة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ar-SA" b="1" dirty="0" smtClean="0">
                <a:cs typeface="PT Bold Heading" pitchFamily="2" charset="-78"/>
              </a:rPr>
              <a:t>المقومات الاجتماعية والحضارية الحديثة.</a:t>
            </a:r>
          </a:p>
          <a:p>
            <a:pPr marL="457200" indent="-45720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370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عرض على الشاشة (3:4)‏</PresentationFormat>
  <Paragraphs>8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دبوس تثبيت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SALAM</dc:creator>
  <cp:lastModifiedBy>SALAM</cp:lastModifiedBy>
  <cp:revision>1</cp:revision>
  <dcterms:created xsi:type="dcterms:W3CDTF">2016-02-23T08:13:54Z</dcterms:created>
  <dcterms:modified xsi:type="dcterms:W3CDTF">2016-02-23T08:14:22Z</dcterms:modified>
</cp:coreProperties>
</file>