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9" r:id="rId2"/>
    <p:sldId id="260" r:id="rId3"/>
    <p:sldId id="261" r:id="rId4"/>
    <p:sldId id="263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44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872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301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541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87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9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4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685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060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060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772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1B8ABB09-4A1D-463E-8065-109CC2B7EFAA}" type="datetimeFigureOut">
              <a:rPr lang="ar-SA" smtClean="0">
                <a:solidFill>
                  <a:srgbClr val="465E9C"/>
                </a:solidFill>
              </a:rPr>
              <a:pPr/>
              <a:t>15/05/37</a:t>
            </a:fld>
            <a:endParaRPr lang="ar-SA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ar-SA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B34F065-1154-456A-91E3-76DE8E75E17B}" type="slidenum">
              <a:rPr lang="ar-SA" smtClean="0">
                <a:solidFill>
                  <a:srgbClr val="465E9C"/>
                </a:solidFill>
              </a:rPr>
              <a:pPr/>
              <a:t>‹#›</a:t>
            </a:fld>
            <a:endParaRPr lang="ar-SA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44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r" defTabSz="914400" rtl="1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868281" y="2204864"/>
            <a:ext cx="49359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6000" b="1" dirty="0" smtClean="0">
                <a:solidFill>
                  <a:prstClr val="black"/>
                </a:solidFill>
                <a:cs typeface="PT Bold Heading" pitchFamily="2" charset="-78"/>
              </a:rPr>
              <a:t>الشركة السياحية</a:t>
            </a:r>
            <a:endParaRPr lang="ar-SA" sz="5400" b="1" dirty="0">
              <a:solidFill>
                <a:prstClr val="black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096722" y="3429000"/>
            <a:ext cx="695055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7200" b="1" spc="50" dirty="0">
                <a:ln w="11430"/>
                <a:gradFill>
                  <a:gsLst>
                    <a:gs pos="25000">
                      <a:srgbClr val="AA2B1E">
                        <a:satMod val="155000"/>
                      </a:srgbClr>
                    </a:gs>
                    <a:gs pos="100000">
                      <a:srgbClr val="AA2B1E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PT Bold Heading" pitchFamily="2" charset="-78"/>
              </a:rPr>
              <a:t>ASK MR.FOSTER </a:t>
            </a:r>
            <a:endParaRPr lang="ar-SA" sz="7200" b="1" spc="50" dirty="0">
              <a:ln w="11430"/>
              <a:gradFill>
                <a:gsLst>
                  <a:gs pos="25000">
                    <a:srgbClr val="AA2B1E">
                      <a:satMod val="155000"/>
                    </a:srgbClr>
                  </a:gs>
                  <a:gs pos="100000">
                    <a:srgbClr val="AA2B1E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988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908720"/>
            <a:ext cx="7704856" cy="58169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just"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0000"/>
                </a:solidFill>
                <a:cs typeface="PT Bold Heading" pitchFamily="2" charset="-78"/>
              </a:rPr>
              <a:t>ASK MR.FOSTER </a:t>
            </a:r>
            <a:r>
              <a:rPr lang="ar-SA" sz="2800" b="1" dirty="0" smtClean="0">
                <a:solidFill>
                  <a:srgbClr val="FF0000"/>
                </a:solidFill>
                <a:cs typeface="PT Bold Heading" pitchFamily="2" charset="-78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cs typeface="PT Bold Heading" pitchFamily="2" charset="-78"/>
              </a:rPr>
              <a:t> </a:t>
            </a: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من اولى الشركات السياحية  التي اسسها  وورد جي فوستر </a:t>
            </a:r>
            <a:r>
              <a:rPr lang="en-US" sz="2800" b="1" dirty="0" smtClean="0">
                <a:solidFill>
                  <a:srgbClr val="FF0000"/>
                </a:solidFill>
                <a:cs typeface="PT Bold Heading" pitchFamily="2" charset="-78"/>
              </a:rPr>
              <a:t>WARD G. Foster </a:t>
            </a:r>
            <a:r>
              <a:rPr lang="ar-SA" sz="2800" b="1" dirty="0" smtClean="0">
                <a:solidFill>
                  <a:srgbClr val="FF0000"/>
                </a:solidFill>
                <a:cs typeface="PT Bold Heading" pitchFamily="2" charset="-78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cs typeface="PT Bold Heading" pitchFamily="2" charset="-78"/>
              </a:rPr>
              <a:t> </a:t>
            </a:r>
            <a:r>
              <a:rPr lang="ar-SA" sz="2800" b="1" dirty="0" smtClean="0">
                <a:solidFill>
                  <a:srgbClr val="FF0000"/>
                </a:solidFill>
                <a:cs typeface="PT Bold Heading" pitchFamily="2" charset="-78"/>
              </a:rPr>
              <a:t> </a:t>
            </a: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عام 1888م بولاية فلوريدا في الولايات المتحدة الامريكية.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كان يمتلك محلا لبيع الهدايا ، اذ كان مثقفا للغاية ويلم بجميع المعلومات الخاصة بالرحلات والجغرافيا والتاريخ وكان يلجأ اليه الجميع للحصول على المعلومات وطلب الاستفسار عن أي موضوع يخص السياحة والسفر ، وبعد ان زادت شهرته لدى رواد الفنادق والمسافرين ...وعلى هذا الاساس قام </a:t>
            </a:r>
            <a:r>
              <a:rPr lang="ar-SA" sz="2000" dirty="0" err="1" smtClean="0">
                <a:solidFill>
                  <a:prstClr val="black"/>
                </a:solidFill>
                <a:cs typeface="PT Bold Heading" pitchFamily="2" charset="-78"/>
              </a:rPr>
              <a:t>بتاسيس</a:t>
            </a: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 شركة تحمل اسمه .</a:t>
            </a:r>
          </a:p>
          <a:p>
            <a:pPr marL="342900" indent="-342900" algn="just">
              <a:buFont typeface="Wingdings" pitchFamily="2" charset="2"/>
              <a:buChar char="§"/>
            </a:pPr>
            <a:endParaRPr lang="ar-SA" sz="2000" dirty="0" smtClean="0">
              <a:solidFill>
                <a:prstClr val="black"/>
              </a:solidFill>
              <a:cs typeface="PT Bold Heading" pitchFamily="2" charset="-78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في عام 1991م تغير اسم الشركة </a:t>
            </a:r>
            <a:r>
              <a:rPr lang="en-US" sz="2400" b="1" dirty="0" smtClean="0">
                <a:solidFill>
                  <a:srgbClr val="FF0000"/>
                </a:solidFill>
                <a:cs typeface="PT Bold Heading" pitchFamily="2" charset="-78"/>
              </a:rPr>
              <a:t>NETWORK</a:t>
            </a:r>
            <a:r>
              <a:rPr lang="ar-SA" sz="2400" b="1" dirty="0" smtClean="0">
                <a:solidFill>
                  <a:srgbClr val="FF0000"/>
                </a:solidFill>
                <a:cs typeface="PT Bold Heading" pitchFamily="2" charset="-78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cs typeface="PT Bold Heading" pitchFamily="2" charset="-78"/>
              </a:rPr>
              <a:t>CARLSON TRAVEL</a:t>
            </a:r>
            <a:endParaRPr lang="ar-SA" sz="2400" b="1" dirty="0" smtClean="0">
              <a:solidFill>
                <a:srgbClr val="FF0000"/>
              </a:solidFill>
              <a:cs typeface="PT Bold Heading" pitchFamily="2" charset="-78"/>
            </a:endParaRPr>
          </a:p>
          <a:p>
            <a:pPr marL="342900" indent="-342900" algn="just">
              <a:buFont typeface="Wingdings" pitchFamily="2" charset="2"/>
              <a:buChar char="§"/>
            </a:pPr>
            <a:endParaRPr lang="ar-SA" sz="2000" dirty="0" smtClean="0">
              <a:solidFill>
                <a:prstClr val="black"/>
              </a:solidFill>
              <a:cs typeface="PT Bold Heading" pitchFamily="2" charset="-78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في عام 1994م اتحدت مع شركة فرنسية  اسمها </a:t>
            </a:r>
            <a:r>
              <a:rPr lang="en-US" sz="2800" b="1" dirty="0" smtClean="0">
                <a:solidFill>
                  <a:srgbClr val="FF0000"/>
                </a:solidFill>
                <a:cs typeface="PT Bold Heading" pitchFamily="2" charset="-78"/>
              </a:rPr>
              <a:t>ACCOR</a:t>
            </a: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.</a:t>
            </a:r>
          </a:p>
          <a:p>
            <a:pPr marL="342900" indent="-342900" algn="just">
              <a:buFont typeface="Wingdings" pitchFamily="2" charset="2"/>
              <a:buChar char="§"/>
            </a:pPr>
            <a:endParaRPr lang="ar-SA" sz="2000" dirty="0" smtClean="0">
              <a:solidFill>
                <a:prstClr val="black"/>
              </a:solidFill>
              <a:cs typeface="PT Bold Heading" pitchFamily="2" charset="-78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ar-SA" sz="2000" dirty="0" smtClean="0">
                <a:solidFill>
                  <a:prstClr val="black"/>
                </a:solidFill>
                <a:cs typeface="PT Bold Heading" pitchFamily="2" charset="-78"/>
              </a:rPr>
              <a:t>ومن ثم اندمجتا وكونا شركة  تحمل اسم </a:t>
            </a:r>
            <a:r>
              <a:rPr lang="en-US" sz="2400" b="1" dirty="0" smtClean="0">
                <a:solidFill>
                  <a:srgbClr val="FF0000"/>
                </a:solidFill>
                <a:cs typeface="PT Bold Heading" pitchFamily="2" charset="-78"/>
              </a:rPr>
              <a:t>CARLSON WAGONLIT TRAVEL</a:t>
            </a:r>
            <a:endParaRPr lang="ar-SA" sz="2400" b="1" dirty="0" smtClean="0">
              <a:solidFill>
                <a:srgbClr val="FF0000"/>
              </a:solidFill>
              <a:cs typeface="PT Bold Heading" pitchFamily="2" charset="-78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ar-SA" dirty="0" smtClean="0">
              <a:solidFill>
                <a:prstClr val="black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endParaRPr lang="ar-SA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8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971600" y="1484784"/>
            <a:ext cx="7344816" cy="415498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SA" sz="4400" b="1" dirty="0" smtClean="0">
                <a:solidFill>
                  <a:srgbClr val="FF0000"/>
                </a:solidFill>
              </a:rPr>
              <a:t>واخيرا </a:t>
            </a:r>
          </a:p>
          <a:p>
            <a:pPr algn="just"/>
            <a:r>
              <a:rPr lang="ar-SA" sz="4400" b="1" dirty="0" smtClean="0">
                <a:solidFill>
                  <a:srgbClr val="FF0000"/>
                </a:solidFill>
              </a:rPr>
              <a:t>تأسست العديد من الشركات  والوكالات السياحية وانتشرت في مختلف العالم حتى اصبحت عدد الشركات السياحية الان الى اكثر من 500 الف شركة سياحية </a:t>
            </a:r>
            <a:endParaRPr lang="ar-SA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50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744fec5cc7299c24825c1ca64885af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560840" cy="5616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17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132</Words>
  <Application>Microsoft Office PowerPoint</Application>
  <PresentationFormat>عرض على الشاشة (3:4)‏</PresentationFormat>
  <Paragraphs>12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دبوس تثبيت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</dc:creator>
  <cp:lastModifiedBy>SALAM</cp:lastModifiedBy>
  <cp:revision>2</cp:revision>
  <dcterms:created xsi:type="dcterms:W3CDTF">2015-11-18T13:42:07Z</dcterms:created>
  <dcterms:modified xsi:type="dcterms:W3CDTF">2016-02-23T08:16:59Z</dcterms:modified>
</cp:coreProperties>
</file>